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7.xml"/><Relationship Id="rId22" Type="http://schemas.openxmlformats.org/officeDocument/2006/relationships/font" Target="fonts/Lato-bold.fntdata"/><Relationship Id="rId10" Type="http://schemas.openxmlformats.org/officeDocument/2006/relationships/slide" Target="slides/slide6.xml"/><Relationship Id="rId21" Type="http://schemas.openxmlformats.org/officeDocument/2006/relationships/font" Target="fonts/Lato-regular.fntdata"/><Relationship Id="rId13" Type="http://schemas.openxmlformats.org/officeDocument/2006/relationships/slide" Target="slides/slide9.xml"/><Relationship Id="rId24" Type="http://schemas.openxmlformats.org/officeDocument/2006/relationships/font" Target="fonts/Lato-boldItalic.fntdata"/><Relationship Id="rId12" Type="http://schemas.openxmlformats.org/officeDocument/2006/relationships/slide" Target="slides/slide8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AQUATIC ECOSYSTEM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Tram, Kevin, Moon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https://www.youtube.com/watch?v=kL-9TB4qAho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TIME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YOU DON’T KNOW JUST ASK US :))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P/s: Ask google first, ask us later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233750" y="1812150"/>
            <a:ext cx="3337800" cy="15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aquatic ecosystem?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Aquatic ecosystems are systems composed of living organisms and non-living elements interacting in a watery environment. In simple terms, an aquatic ecosystem is a community of plants and animals that primarily depend on water.</a:t>
            </a:r>
          </a:p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Aquatic ecosystem is characterized by 4 factors:</a:t>
            </a:r>
          </a:p>
          <a:p>
            <a:pPr indent="-34925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Temperature</a:t>
            </a:r>
          </a:p>
          <a:p>
            <a:pPr indent="-34925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Sunlight depth</a:t>
            </a:r>
          </a:p>
          <a:p>
            <a:pPr indent="-34925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Oxygen concentration</a:t>
            </a:r>
          </a:p>
          <a:p>
            <a:pPr indent="-349250" lvl="0" marL="91440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Available nutrients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050" y="808277"/>
            <a:ext cx="4712950" cy="28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3325"/>
            <a:ext cx="4431050" cy="311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aquatic ecosystems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Base on the salinity, we are classified into two main types of aquatic ecosystem.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Freshwater ecosystem ( = 0.5 ppt)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Marine ecosystem  ( 30 - 50 ppt)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325" y="1672999"/>
            <a:ext cx="4843974" cy="27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Freshwater ecosystem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Cover 0.8% of earth’s surface.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Approximately 41% of the earth’s fishes are found in freshwater ecosystems.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Example: Streams and rivers, lakes ponds and pools, wetlands.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are in danger because of the rapid extinction rates of several invertebrates and vertebrates, mainly because of overfishing and other activities that harm the ecosystem.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00" y="251737"/>
            <a:ext cx="6718625" cy="44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214500"/>
            <a:ext cx="406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Species live in freshwater ecosystem:</a:t>
            </a:r>
          </a:p>
          <a:p>
            <a:pPr indent="-342900" lvl="1" marL="914400">
              <a:spcBef>
                <a:spcPts val="0"/>
              </a:spcBef>
              <a:buClr>
                <a:srgbClr val="000000"/>
              </a:buClr>
              <a:buSzPct val="128571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Freshwater fish 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Amphibians ( frogs)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Reptiles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Plants: 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Cattails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Grasses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Trees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775" y="61225"/>
            <a:ext cx="4865899" cy="36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7" y="1549162"/>
            <a:ext cx="393382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29625" y="1167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Marine ecosystem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6894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Marine ecosystems cover approximately 71% of the earth’s surface. (largest)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Different habitats ranging from coral reefs to estuaries make up this largest aquatic ecosystem in the planet.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Example: Ocean, Intertidal zone and estuaries.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052" y="273324"/>
            <a:ext cx="6060800" cy="42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04" y="0"/>
            <a:ext cx="8895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2261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</a:rPr>
              <a:t>Species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found in marine ecosystem: 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Marine mammals such as seals, whales and manatees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Different species of fish including mackerel, flounder, dogfish, sea bass, etc.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Organisms such as the tiny planktonic, brown algae corals, echinoderms, etc.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</a:rPr>
              <a:t>Plants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: Seaweed, kelp</a:t>
            </a: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00" y="699312"/>
            <a:ext cx="42862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025" y="1147000"/>
            <a:ext cx="45720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