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Sniglet"/>
      <p:regular r:id="rId19"/>
    </p:embeddedFont>
    <p:embeddedFont>
      <p:font typeface="Dosis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osis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Dosi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niglet-regular.fntdata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Shape 5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Shape 59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Shape 5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Shape 6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Shape 60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Shape 6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Shape 5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Shape 53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Shape 5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Shape 5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Shape 5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Shape 56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Shape 5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Shape 5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Shape 57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Shape 5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buClr>
                <a:srgbClr val="1C4587"/>
              </a:buClr>
              <a:buSzPct val="100000"/>
              <a:defRPr b="0" sz="48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62" name="Shape 162"/>
          <p:cNvSpPr/>
          <p:nvPr/>
        </p:nvSpPr>
        <p:spPr>
          <a:xfrm>
            <a:off x="723692" y="4220090"/>
            <a:ext cx="794875" cy="985737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-58318" y="3053286"/>
            <a:ext cx="782014" cy="890356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4025101" y="3422420"/>
            <a:ext cx="370864" cy="809587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3078045" y="3128353"/>
            <a:ext cx="730670" cy="895810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5401647" y="3285712"/>
            <a:ext cx="805934" cy="750837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8364459" y="3346842"/>
            <a:ext cx="873792" cy="600259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551116" y="3125540"/>
            <a:ext cx="657208" cy="679226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4419881" y="3994834"/>
            <a:ext cx="919681" cy="950907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2644911" y="4036537"/>
            <a:ext cx="890356" cy="706800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16541" y="3186156"/>
            <a:ext cx="829754" cy="780162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1347360" y="3186146"/>
            <a:ext cx="599145" cy="706812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2681614" y="4813558"/>
            <a:ext cx="816943" cy="313966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7146421" y="4508764"/>
            <a:ext cx="1040883" cy="730620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Shape 175"/>
          <p:cNvSpPr/>
          <p:nvPr/>
        </p:nvSpPr>
        <p:spPr>
          <a:xfrm>
            <a:off x="7146430" y="3104431"/>
            <a:ext cx="684731" cy="721462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Shape 176"/>
          <p:cNvSpPr/>
          <p:nvPr/>
        </p:nvSpPr>
        <p:spPr>
          <a:xfrm>
            <a:off x="5262207" y="4729516"/>
            <a:ext cx="525045" cy="372666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Shape 177"/>
          <p:cNvSpPr/>
          <p:nvPr/>
        </p:nvSpPr>
        <p:spPr>
          <a:xfrm>
            <a:off x="8376371" y="4729061"/>
            <a:ext cx="508531" cy="324975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3808716" y="4429326"/>
            <a:ext cx="570934" cy="567281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7975390" y="3053271"/>
            <a:ext cx="541559" cy="67927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1570784" y="4028294"/>
            <a:ext cx="734323" cy="723314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47060" y="4094875"/>
            <a:ext cx="275433" cy="244207"/>
          </a:xfrm>
          <a:custGeom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8516943" y="4082883"/>
            <a:ext cx="690236" cy="510383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859713" y="3417442"/>
            <a:ext cx="317619" cy="659009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Shape 184"/>
          <p:cNvSpPr/>
          <p:nvPr/>
        </p:nvSpPr>
        <p:spPr>
          <a:xfrm rot="1920742">
            <a:off x="5707037" y="4213989"/>
            <a:ext cx="884796" cy="750833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Shape 185"/>
          <p:cNvSpPr/>
          <p:nvPr/>
        </p:nvSpPr>
        <p:spPr>
          <a:xfrm rot="-3496844">
            <a:off x="115838" y="4509560"/>
            <a:ext cx="537852" cy="464440"/>
          </a:xfrm>
          <a:custGeom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7518183" y="3966329"/>
            <a:ext cx="846268" cy="598458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Shape 187"/>
          <p:cNvSpPr/>
          <p:nvPr/>
        </p:nvSpPr>
        <p:spPr>
          <a:xfrm rot="-5400000">
            <a:off x="6496794" y="3021440"/>
            <a:ext cx="493819" cy="63153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6453205" y="3705906"/>
            <a:ext cx="666365" cy="752689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866011" y="4742878"/>
            <a:ext cx="681078" cy="455286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669805" y="4614394"/>
            <a:ext cx="308461" cy="330480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mpletely blank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ctrTitle"/>
          </p:nvPr>
        </p:nvSpPr>
        <p:spPr>
          <a:xfrm>
            <a:off x="3210934" y="1661761"/>
            <a:ext cx="5301599" cy="11597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r">
              <a:spcBef>
                <a:spcPts val="0"/>
              </a:spcBef>
              <a:buSzPct val="100000"/>
              <a:defRPr b="0" sz="3700"/>
            </a:lvl1pPr>
            <a:lvl2pPr lvl="1" rtl="0" algn="r">
              <a:spcBef>
                <a:spcPts val="0"/>
              </a:spcBef>
              <a:buSzPct val="100000"/>
              <a:defRPr b="0" sz="3700"/>
            </a:lvl2pPr>
            <a:lvl3pPr lvl="2" rtl="0" algn="r">
              <a:spcBef>
                <a:spcPts val="0"/>
              </a:spcBef>
              <a:buSzPct val="100000"/>
              <a:defRPr b="0" sz="3700"/>
            </a:lvl3pPr>
            <a:lvl4pPr lvl="3" rtl="0" algn="r">
              <a:spcBef>
                <a:spcPts val="0"/>
              </a:spcBef>
              <a:buSzPct val="100000"/>
              <a:defRPr b="0" sz="3700"/>
            </a:lvl4pPr>
            <a:lvl5pPr lvl="4" rtl="0" algn="r">
              <a:spcBef>
                <a:spcPts val="0"/>
              </a:spcBef>
              <a:buSzPct val="100000"/>
              <a:defRPr b="0" sz="3700"/>
            </a:lvl5pPr>
            <a:lvl6pPr lvl="5" rtl="0" algn="r">
              <a:spcBef>
                <a:spcPts val="0"/>
              </a:spcBef>
              <a:buSzPct val="100000"/>
              <a:defRPr b="0" sz="3700"/>
            </a:lvl6pPr>
            <a:lvl7pPr lvl="6" rtl="0" algn="r">
              <a:spcBef>
                <a:spcPts val="0"/>
              </a:spcBef>
              <a:buSzPct val="100000"/>
              <a:defRPr b="0" sz="3700"/>
            </a:lvl7pPr>
            <a:lvl8pPr lvl="7" rtl="0" algn="r">
              <a:spcBef>
                <a:spcPts val="0"/>
              </a:spcBef>
              <a:buSzPct val="100000"/>
              <a:defRPr b="0" sz="3700"/>
            </a:lvl8pPr>
            <a:lvl9pPr lvl="8" rtl="0" algn="r">
              <a:spcBef>
                <a:spcPts val="0"/>
              </a:spcBef>
              <a:buSzPct val="100000"/>
              <a:defRPr b="0" sz="3700"/>
            </a:lvl9pPr>
          </a:lstStyle>
          <a:p/>
        </p:txBody>
      </p:sp>
      <p:sp>
        <p:nvSpPr>
          <p:cNvPr id="193" name="Shape 193"/>
          <p:cNvSpPr txBox="1"/>
          <p:nvPr>
            <p:ph idx="1" type="subTitle"/>
          </p:nvPr>
        </p:nvSpPr>
        <p:spPr>
          <a:xfrm>
            <a:off x="3210884" y="2864176"/>
            <a:ext cx="5301599" cy="7847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r">
              <a:spcBef>
                <a:spcPts val="0"/>
              </a:spcBef>
              <a:buClr>
                <a:srgbClr val="1C4587"/>
              </a:buClr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buClr>
                <a:srgbClr val="1C4587"/>
              </a:buClr>
              <a:buSzPct val="100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4" name="Shape 194"/>
          <p:cNvSpPr/>
          <p:nvPr/>
        </p:nvSpPr>
        <p:spPr>
          <a:xfrm>
            <a:off x="4412080" y="4661638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3968825" y="4000287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6283364" y="42095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5746560" y="4042835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063610" y="4132027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Shape 199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6581517" y="4041241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6507131" y="453396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5501053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201566" y="4075598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4765584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55218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8052577" y="402927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984573" y="4950383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160714" y="4780233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8922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4489178" y="4206693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Shape 215"/>
          <p:cNvSpPr/>
          <p:nvPr/>
        </p:nvSpPr>
        <p:spPr>
          <a:xfrm rot="1920548">
            <a:off x="7236725" y="46581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8263292" y="4517804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Shape 217"/>
          <p:cNvSpPr/>
          <p:nvPr/>
        </p:nvSpPr>
        <p:spPr>
          <a:xfrm rot="-5400000">
            <a:off x="7684355" y="39822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0595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1482764" y="42095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45960" y="4042835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Shape 223"/>
          <p:cNvSpPr/>
          <p:nvPr/>
        </p:nvSpPr>
        <p:spPr>
          <a:xfrm>
            <a:off x="2263010" y="4132027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780917" y="4041241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706531" y="453396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400966" y="4075598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251972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3251977" y="402927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2183973" y="4950383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39491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360114" y="4780233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37218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40288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Shape 239"/>
          <p:cNvSpPr/>
          <p:nvPr/>
        </p:nvSpPr>
        <p:spPr>
          <a:xfrm rot="1920548">
            <a:off x="2436125" y="46581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3462692" y="4517804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Shape 241"/>
          <p:cNvSpPr/>
          <p:nvPr/>
        </p:nvSpPr>
        <p:spPr>
          <a:xfrm rot="-5400000">
            <a:off x="2883754" y="39822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Shape 242"/>
          <p:cNvSpPr/>
          <p:nvPr/>
        </p:nvSpPr>
        <p:spPr>
          <a:xfrm>
            <a:off x="28590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2981819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idx="1" type="body"/>
          </p:nvPr>
        </p:nvSpPr>
        <p:spPr>
          <a:xfrm>
            <a:off x="2159325" y="2161800"/>
            <a:ext cx="4825500" cy="8198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1pPr>
            <a:lvl2pPr lvl="1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2pPr>
            <a:lvl3pPr lvl="2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3pPr>
            <a:lvl4pPr lvl="3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4pPr>
            <a:lvl5pPr lvl="4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5pPr>
            <a:lvl6pPr lvl="5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6pPr>
            <a:lvl7pPr lvl="6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7pPr>
            <a:lvl8pPr lvl="7" rtl="0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7" name="Shape 247"/>
          <p:cNvSpPr/>
          <p:nvPr/>
        </p:nvSpPr>
        <p:spPr>
          <a:xfrm>
            <a:off x="7302880" y="-294361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-35374" y="3366962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8817947" y="3439660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8360954" y="450691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Shape 252"/>
          <p:cNvSpPr/>
          <p:nvPr/>
        </p:nvSpPr>
        <p:spPr>
          <a:xfrm>
            <a:off x="-77078" y="1488018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Shape 253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8052577" y="413232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7430898" y="4873170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8963978" y="1338718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 rot="-2426120">
            <a:off x="7110131" y="4877011"/>
            <a:ext cx="279909" cy="357971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8797587" y="3078732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346877" y="6086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645010" y="355961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8318810" y="-29822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Shape 267"/>
          <p:cNvSpPr/>
          <p:nvPr/>
        </p:nvSpPr>
        <p:spPr>
          <a:xfrm>
            <a:off x="-7" y="101336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Shape 268"/>
          <p:cNvSpPr/>
          <p:nvPr/>
        </p:nvSpPr>
        <p:spPr>
          <a:xfrm>
            <a:off x="8699356" y="17911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258966" y="-86251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Shape 273"/>
          <p:cNvSpPr/>
          <p:nvPr/>
        </p:nvSpPr>
        <p:spPr>
          <a:xfrm>
            <a:off x="-243127" y="5420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7842052" y="-100873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-38626" y="579045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1403775" y="11500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955989" y="-57166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1333293" y="4678454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Shape 280"/>
          <p:cNvSpPr/>
          <p:nvPr/>
        </p:nvSpPr>
        <p:spPr>
          <a:xfrm>
            <a:off x="1525678" y="4911343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Shape 281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Shape 282"/>
          <p:cNvSpPr/>
          <p:nvPr/>
        </p:nvSpPr>
        <p:spPr>
          <a:xfrm rot="1920548">
            <a:off x="8225550" y="6252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Shape 283"/>
          <p:cNvSpPr/>
          <p:nvPr/>
        </p:nvSpPr>
        <p:spPr>
          <a:xfrm>
            <a:off x="346867" y="4064142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Shape 284"/>
          <p:cNvSpPr/>
          <p:nvPr/>
        </p:nvSpPr>
        <p:spPr>
          <a:xfrm rot="-5400000">
            <a:off x="7996280" y="3169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Shape 285"/>
          <p:cNvSpPr/>
          <p:nvPr/>
        </p:nvSpPr>
        <p:spPr>
          <a:xfrm>
            <a:off x="8801760" y="790270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Shape 286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8699345" y="1151406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5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291" name="Shape 291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1" name="Shape 321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747925" y="1363153"/>
            <a:ext cx="3158999" cy="361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sp>
        <p:nvSpPr>
          <p:cNvPr id="325" name="Shape 325"/>
          <p:cNvSpPr txBox="1"/>
          <p:nvPr>
            <p:ph idx="2" type="body"/>
          </p:nvPr>
        </p:nvSpPr>
        <p:spPr>
          <a:xfrm>
            <a:off x="4097098" y="1363153"/>
            <a:ext cx="3158999" cy="361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200"/>
            </a:lvl1pPr>
            <a:lvl2pPr lvl="1">
              <a:spcBef>
                <a:spcPts val="0"/>
              </a:spcBef>
              <a:buSzPct val="100000"/>
              <a:defRPr sz="2200"/>
            </a:lvl2pPr>
            <a:lvl3pPr lvl="2">
              <a:spcBef>
                <a:spcPts val="0"/>
              </a:spcBef>
              <a:buSzPct val="100000"/>
              <a:defRPr sz="2200"/>
            </a:lvl3pPr>
            <a:lvl4pPr lvl="3">
              <a:spcBef>
                <a:spcPts val="0"/>
              </a:spcBef>
              <a:buSzPct val="100000"/>
              <a:defRPr sz="2200"/>
            </a:lvl4pPr>
            <a:lvl5pPr lvl="4">
              <a:spcBef>
                <a:spcPts val="0"/>
              </a:spcBef>
              <a:buSzPct val="100000"/>
              <a:defRPr sz="2200"/>
            </a:lvl5pPr>
            <a:lvl6pPr lvl="5">
              <a:spcBef>
                <a:spcPts val="0"/>
              </a:spcBef>
              <a:buSzPct val="100000"/>
              <a:defRPr sz="2200"/>
            </a:lvl6pPr>
            <a:lvl7pPr lvl="6">
              <a:spcBef>
                <a:spcPts val="0"/>
              </a:spcBef>
              <a:buSzPct val="100000"/>
              <a:defRPr sz="2200"/>
            </a:lvl7pPr>
            <a:lvl8pPr lvl="7">
              <a:spcBef>
                <a:spcPts val="0"/>
              </a:spcBef>
              <a:buSzPct val="100000"/>
              <a:defRPr sz="2200"/>
            </a:lvl8pPr>
            <a:lvl9pPr lvl="8">
              <a:spcBef>
                <a:spcPts val="0"/>
              </a:spcBef>
              <a:buSzPct val="100000"/>
              <a:defRPr sz="2200"/>
            </a:lvl9pPr>
          </a:lstStyle>
          <a:p/>
        </p:txBody>
      </p:sp>
      <p:grpSp>
        <p:nvGrpSpPr>
          <p:cNvPr id="326" name="Shape 326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27" name="Shape 327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6" name="Shape 356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747925" y="130887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0" name="Shape 360"/>
          <p:cNvSpPr txBox="1"/>
          <p:nvPr>
            <p:ph idx="2" type="body"/>
          </p:nvPr>
        </p:nvSpPr>
        <p:spPr>
          <a:xfrm>
            <a:off x="2953086" y="130887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1" name="Shape 361"/>
          <p:cNvSpPr txBox="1"/>
          <p:nvPr>
            <p:ph idx="3" type="body"/>
          </p:nvPr>
        </p:nvSpPr>
        <p:spPr>
          <a:xfrm>
            <a:off x="5158248" y="1308875"/>
            <a:ext cx="2097899" cy="3617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grpSp>
        <p:nvGrpSpPr>
          <p:cNvPr id="362" name="Shape 362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63" name="Shape 363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2" name="Shape 392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grpSp>
        <p:nvGrpSpPr>
          <p:cNvPr id="395" name="Shape 395"/>
          <p:cNvGrpSpPr/>
          <p:nvPr/>
        </p:nvGrpSpPr>
        <p:grpSpPr>
          <a:xfrm>
            <a:off x="7442902" y="-91153"/>
            <a:ext cx="1796289" cy="5330574"/>
            <a:chOff x="6023725" y="842300"/>
            <a:chExt cx="1358150" cy="4030375"/>
          </a:xfrm>
        </p:grpSpPr>
        <p:sp>
          <p:nvSpPr>
            <p:cNvPr id="396" name="Shape 396"/>
            <p:cNvSpPr/>
            <p:nvPr/>
          </p:nvSpPr>
          <p:spPr>
            <a:xfrm>
              <a:off x="6371275" y="842300"/>
              <a:ext cx="397100" cy="492450"/>
            </a:xfrm>
            <a:custGeom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991200" y="2879025"/>
              <a:ext cx="390675" cy="444800"/>
            </a:xfrm>
            <a:custGeom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6244725" y="2547975"/>
              <a:ext cx="185275" cy="404450"/>
            </a:xfrm>
            <a:custGeom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6823375" y="1978500"/>
              <a:ext cx="365025" cy="447525"/>
            </a:xfrm>
            <a:custGeom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6071400" y="1791425"/>
              <a:ext cx="402625" cy="375100"/>
            </a:xfrm>
            <a:custGeom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6902250" y="3951050"/>
              <a:ext cx="436525" cy="299875"/>
            </a:xfrm>
            <a:custGeom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6405225" y="2154575"/>
              <a:ext cx="328325" cy="339325"/>
            </a:xfrm>
            <a:custGeom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6537275" y="2750650"/>
              <a:ext cx="459450" cy="475050"/>
            </a:xfrm>
            <a:custGeom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6855475" y="1544725"/>
              <a:ext cx="444800" cy="353100"/>
            </a:xfrm>
            <a:custGeom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844475" y="1037625"/>
              <a:ext cx="414525" cy="389750"/>
            </a:xfrm>
            <a:custGeom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6553775" y="1840025"/>
              <a:ext cx="234775" cy="276975"/>
            </a:xfrm>
            <a:custGeom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6618875" y="2550725"/>
              <a:ext cx="408125" cy="156850"/>
            </a:xfrm>
            <a:custGeom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6336425" y="4507675"/>
              <a:ext cx="520000" cy="365000"/>
            </a:xfrm>
            <a:custGeom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425400" y="3728200"/>
              <a:ext cx="342075" cy="360425"/>
            </a:xfrm>
            <a:custGeom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6789450" y="3384325"/>
              <a:ext cx="262300" cy="186175"/>
            </a:xfrm>
            <a:custGeom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6950850" y="4617725"/>
              <a:ext cx="254050" cy="162350"/>
            </a:xfrm>
            <a:custGeom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6051225" y="1090800"/>
              <a:ext cx="285225" cy="283400"/>
            </a:xfrm>
            <a:custGeom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6849975" y="3631900"/>
              <a:ext cx="270550" cy="339350"/>
            </a:xfrm>
            <a:custGeom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6351100" y="3281600"/>
              <a:ext cx="366850" cy="361350"/>
            </a:xfrm>
            <a:custGeom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6316250" y="3040425"/>
              <a:ext cx="137600" cy="122000"/>
            </a:xfrm>
            <a:custGeom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6879325" y="4294925"/>
              <a:ext cx="344825" cy="254975"/>
            </a:xfrm>
            <a:custGeom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6114500" y="2324225"/>
              <a:ext cx="158675" cy="329225"/>
            </a:xfrm>
            <a:custGeom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6335525" y="1405350"/>
              <a:ext cx="442025" cy="375100"/>
            </a:xfrm>
            <a:custGeom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6059500" y="3516375"/>
              <a:ext cx="268700" cy="232025"/>
            </a:xfrm>
            <a:custGeom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6385050" y="4208725"/>
              <a:ext cx="422775" cy="298975"/>
            </a:xfrm>
            <a:custGeom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7121425" y="2437925"/>
              <a:ext cx="246700" cy="315500"/>
            </a:xfrm>
            <a:custGeom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6062250" y="3853825"/>
              <a:ext cx="332900" cy="376025"/>
            </a:xfrm>
            <a:custGeom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6023725" y="3167900"/>
              <a:ext cx="340250" cy="227450"/>
            </a:xfrm>
            <a:custGeom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7109500" y="3449425"/>
              <a:ext cx="154100" cy="165100"/>
            </a:xfrm>
            <a:custGeom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25" name="Shape 425"/>
          <p:cNvCxnSpPr/>
          <p:nvPr/>
        </p:nvCxnSpPr>
        <p:spPr>
          <a:xfrm>
            <a:off x="850475" y="1031425"/>
            <a:ext cx="6037799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428" name="Shape 428"/>
          <p:cNvSpPr/>
          <p:nvPr/>
        </p:nvSpPr>
        <p:spPr>
          <a:xfrm>
            <a:off x="7302880" y="-294361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29" name="Shape 429"/>
          <p:cNvSpPr/>
          <p:nvPr/>
        </p:nvSpPr>
        <p:spPr>
          <a:xfrm>
            <a:off x="-35374" y="3366962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0" name="Shape 430"/>
          <p:cNvSpPr/>
          <p:nvPr/>
        </p:nvSpPr>
        <p:spPr>
          <a:xfrm>
            <a:off x="8817947" y="3439660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1" name="Shape 431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2" name="Shape 432"/>
          <p:cNvSpPr/>
          <p:nvPr/>
        </p:nvSpPr>
        <p:spPr>
          <a:xfrm>
            <a:off x="8360954" y="450691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3" name="Shape 433"/>
          <p:cNvSpPr/>
          <p:nvPr/>
        </p:nvSpPr>
        <p:spPr>
          <a:xfrm>
            <a:off x="-77078" y="1488018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8052577" y="413232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Shape 436"/>
          <p:cNvSpPr/>
          <p:nvPr/>
        </p:nvSpPr>
        <p:spPr>
          <a:xfrm>
            <a:off x="7430898" y="4873170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Shape 437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Shape 438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Shape 439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8963978" y="1338718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Shape 441"/>
          <p:cNvSpPr/>
          <p:nvPr/>
        </p:nvSpPr>
        <p:spPr>
          <a:xfrm rot="-2426120">
            <a:off x="7110131" y="4877011"/>
            <a:ext cx="279909" cy="357971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8797587" y="3078732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Shape 444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346877" y="6086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645010" y="355961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Shape 447"/>
          <p:cNvSpPr/>
          <p:nvPr/>
        </p:nvSpPr>
        <p:spPr>
          <a:xfrm>
            <a:off x="8318810" y="-29822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Shape 448"/>
          <p:cNvSpPr/>
          <p:nvPr/>
        </p:nvSpPr>
        <p:spPr>
          <a:xfrm>
            <a:off x="-7" y="101336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Shape 449"/>
          <p:cNvSpPr/>
          <p:nvPr/>
        </p:nvSpPr>
        <p:spPr>
          <a:xfrm>
            <a:off x="8699356" y="17911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Shape 450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Shape 451"/>
          <p:cNvSpPr/>
          <p:nvPr/>
        </p:nvSpPr>
        <p:spPr>
          <a:xfrm>
            <a:off x="258966" y="-86251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Shape 452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Shape 453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Shape 454"/>
          <p:cNvSpPr/>
          <p:nvPr/>
        </p:nvSpPr>
        <p:spPr>
          <a:xfrm>
            <a:off x="-243127" y="5420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7842052" y="-100873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Shape 456"/>
          <p:cNvSpPr/>
          <p:nvPr/>
        </p:nvSpPr>
        <p:spPr>
          <a:xfrm>
            <a:off x="-38626" y="579045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403775" y="11500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955989" y="-57166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1333293" y="4678454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Shape 460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525678" y="4911343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Shape 463"/>
          <p:cNvSpPr/>
          <p:nvPr/>
        </p:nvSpPr>
        <p:spPr>
          <a:xfrm rot="1920548">
            <a:off x="8225550" y="6252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346867" y="4064142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Shape 465"/>
          <p:cNvSpPr/>
          <p:nvPr/>
        </p:nvSpPr>
        <p:spPr>
          <a:xfrm rot="-5400000">
            <a:off x="7996280" y="3169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8801760" y="790270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8699345" y="1151406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/>
          <p:nvPr/>
        </p:nvSpPr>
        <p:spPr>
          <a:xfrm>
            <a:off x="7302880" y="-294361"/>
            <a:ext cx="450549" cy="558733"/>
          </a:xfrm>
          <a:custGeom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-35374" y="3366962"/>
            <a:ext cx="443259" cy="504670"/>
          </a:xfrm>
          <a:custGeom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8817947" y="3439660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Shape 473"/>
          <p:cNvSpPr/>
          <p:nvPr/>
        </p:nvSpPr>
        <p:spPr>
          <a:xfrm>
            <a:off x="8742973" y="4166676"/>
            <a:ext cx="495281" cy="340238"/>
          </a:xfrm>
          <a:custGeom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8360954" y="450691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Shape 475"/>
          <p:cNvSpPr/>
          <p:nvPr/>
        </p:nvSpPr>
        <p:spPr>
          <a:xfrm>
            <a:off x="-77078" y="1488018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6" name="Shape 476"/>
          <p:cNvSpPr/>
          <p:nvPr/>
        </p:nvSpPr>
        <p:spPr>
          <a:xfrm>
            <a:off x="8052571" y="482525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7" name="Shape 477"/>
          <p:cNvSpPr/>
          <p:nvPr/>
        </p:nvSpPr>
        <p:spPr>
          <a:xfrm>
            <a:off x="8052577" y="4132326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7430898" y="4873170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8749725" y="4950125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Shape 480"/>
          <p:cNvSpPr/>
          <p:nvPr/>
        </p:nvSpPr>
        <p:spPr>
          <a:xfrm>
            <a:off x="8522443" y="4000279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Shape 481"/>
          <p:cNvSpPr/>
          <p:nvPr/>
        </p:nvSpPr>
        <p:spPr>
          <a:xfrm>
            <a:off x="8829403" y="4583868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Shape 482"/>
          <p:cNvSpPr/>
          <p:nvPr/>
        </p:nvSpPr>
        <p:spPr>
          <a:xfrm>
            <a:off x="8963978" y="1338718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Shape 483"/>
          <p:cNvSpPr/>
          <p:nvPr/>
        </p:nvSpPr>
        <p:spPr>
          <a:xfrm rot="-2426120">
            <a:off x="7110131" y="4877011"/>
            <a:ext cx="279909" cy="357971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Shape 484"/>
          <p:cNvSpPr/>
          <p:nvPr/>
        </p:nvSpPr>
        <p:spPr>
          <a:xfrm>
            <a:off x="7659647" y="4370196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8797587" y="3078732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Shape 486"/>
          <p:cNvSpPr/>
          <p:nvPr/>
        </p:nvSpPr>
        <p:spPr>
          <a:xfrm>
            <a:off x="7782420" y="4885132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346877" y="608614"/>
            <a:ext cx="210213" cy="458888"/>
          </a:xfrm>
          <a:custGeom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Shape 488"/>
          <p:cNvSpPr/>
          <p:nvPr/>
        </p:nvSpPr>
        <p:spPr>
          <a:xfrm>
            <a:off x="645010" y="355961"/>
            <a:ext cx="414157" cy="507761"/>
          </a:xfrm>
          <a:custGeom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Shape 489"/>
          <p:cNvSpPr/>
          <p:nvPr/>
        </p:nvSpPr>
        <p:spPr>
          <a:xfrm>
            <a:off x="8318810" y="-29822"/>
            <a:ext cx="456818" cy="425588"/>
          </a:xfrm>
          <a:custGeom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Shape 490"/>
          <p:cNvSpPr/>
          <p:nvPr/>
        </p:nvSpPr>
        <p:spPr>
          <a:xfrm>
            <a:off x="-7" y="1013366"/>
            <a:ext cx="372517" cy="384998"/>
          </a:xfrm>
          <a:custGeom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Shape 491"/>
          <p:cNvSpPr/>
          <p:nvPr/>
        </p:nvSpPr>
        <p:spPr>
          <a:xfrm>
            <a:off x="8699356" y="179111"/>
            <a:ext cx="521291" cy="538991"/>
          </a:xfrm>
          <a:custGeom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700454" y="4557599"/>
            <a:ext cx="504670" cy="400627"/>
          </a:xfrm>
          <a:custGeom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258966" y="-86251"/>
            <a:ext cx="470320" cy="442210"/>
          </a:xfrm>
          <a:custGeom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-35015" y="4075593"/>
            <a:ext cx="339602" cy="400616"/>
          </a:xfrm>
          <a:custGeom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721257" y="4998018"/>
            <a:ext cx="463058" cy="177962"/>
          </a:xfrm>
          <a:custGeom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-243127" y="54209"/>
            <a:ext cx="589992" cy="414129"/>
          </a:xfrm>
          <a:custGeom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7842052" y="-100873"/>
            <a:ext cx="388118" cy="408938"/>
          </a:xfrm>
          <a:custGeom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-38626" y="579045"/>
            <a:ext cx="297605" cy="211234"/>
          </a:xfrm>
          <a:custGeom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3775" y="11500"/>
            <a:ext cx="288245" cy="184202"/>
          </a:xfrm>
          <a:custGeom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955989" y="-57166"/>
            <a:ext cx="323616" cy="321545"/>
          </a:xfrm>
          <a:custGeom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333293" y="4678454"/>
            <a:ext cx="306966" cy="385026"/>
          </a:xfrm>
          <a:custGeom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91624" y="4552927"/>
            <a:ext cx="416228" cy="409987"/>
          </a:xfrm>
          <a:custGeom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525678" y="4911343"/>
            <a:ext cx="391238" cy="289294"/>
          </a:xfrm>
          <a:custGeom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2703" y="4900230"/>
            <a:ext cx="180032" cy="373538"/>
          </a:xfrm>
          <a:custGeom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Shape 505"/>
          <p:cNvSpPr/>
          <p:nvPr/>
        </p:nvSpPr>
        <p:spPr>
          <a:xfrm rot="1920548">
            <a:off x="8225550" y="625274"/>
            <a:ext cx="501521" cy="425556"/>
          </a:xfrm>
          <a:custGeom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346867" y="4064142"/>
            <a:ext cx="479680" cy="339217"/>
          </a:xfrm>
          <a:custGeom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Shape 507"/>
          <p:cNvSpPr/>
          <p:nvPr/>
        </p:nvSpPr>
        <p:spPr>
          <a:xfrm rot="-5400000">
            <a:off x="7996280" y="316929"/>
            <a:ext cx="279905" cy="357966"/>
          </a:xfrm>
          <a:custGeom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8801760" y="790270"/>
            <a:ext cx="377708" cy="426637"/>
          </a:xfrm>
          <a:custGeom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258962" y="4957957"/>
            <a:ext cx="386047" cy="258064"/>
          </a:xfrm>
          <a:custGeom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8699345" y="1151406"/>
            <a:ext cx="174841" cy="187322"/>
          </a:xfrm>
          <a:custGeom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6" y="-23"/>
            <a:ext cx="9143797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Shape 158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b="1"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5.png"/><Relationship Id="rId5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0.png"/><Relationship Id="rId4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Shape 516"/>
          <p:cNvSpPr txBox="1"/>
          <p:nvPr>
            <p:ph type="ctrTitle"/>
          </p:nvPr>
        </p:nvSpPr>
        <p:spPr>
          <a:xfrm>
            <a:off x="2305100" y="1161050"/>
            <a:ext cx="6153000" cy="1159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BIODIVERSITY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>
            <p:ph type="ctrTitle"/>
          </p:nvPr>
        </p:nvSpPr>
        <p:spPr>
          <a:xfrm>
            <a:off x="2331200" y="798350"/>
            <a:ext cx="67017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Ecological/Ecosystem Diversity</a:t>
            </a:r>
          </a:p>
        </p:txBody>
      </p:sp>
      <p:sp>
        <p:nvSpPr>
          <p:cNvPr id="587" name="Shape 587"/>
          <p:cNvSpPr txBox="1"/>
          <p:nvPr>
            <p:ph idx="1" type="subTitle"/>
          </p:nvPr>
        </p:nvSpPr>
        <p:spPr>
          <a:xfrm>
            <a:off x="1036100" y="2064450"/>
            <a:ext cx="7906500" cy="101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rgbClr val="0000FF"/>
                </a:solidFill>
              </a:rPr>
              <a:t>communities of different species and how they live with the chemical and physical environment.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588" name="Shape 5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61675" y="2917125"/>
            <a:ext cx="4452775" cy="22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>
            <p:ph type="title"/>
          </p:nvPr>
        </p:nvSpPr>
        <p:spPr>
          <a:xfrm>
            <a:off x="98675" y="373050"/>
            <a:ext cx="76842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3600">
                <a:solidFill>
                  <a:srgbClr val="0000FF"/>
                </a:solidFill>
              </a:rPr>
              <a:t>What makes up ecosystem diversity? </a:t>
            </a:r>
          </a:p>
        </p:txBody>
      </p:sp>
      <p:sp>
        <p:nvSpPr>
          <p:cNvPr id="594" name="Shape 594"/>
          <p:cNvSpPr txBox="1"/>
          <p:nvPr>
            <p:ph idx="2" type="body"/>
          </p:nvPr>
        </p:nvSpPr>
        <p:spPr>
          <a:xfrm>
            <a:off x="246699" y="1363150"/>
            <a:ext cx="70095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lang="en">
                <a:solidFill>
                  <a:srgbClr val="0000FF"/>
                </a:solidFill>
              </a:rPr>
              <a:t>Ecosystems are how a community and its members interact with biotic and abiotic items.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/>
        </p:nvSpPr>
        <p:spPr>
          <a:xfrm>
            <a:off x="456375" y="1332125"/>
            <a:ext cx="6888300" cy="176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https://www.youtube.com/watch?v=aqtdaIkxnQo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/>
          <p:nvPr>
            <p:ph idx="1" type="body"/>
          </p:nvPr>
        </p:nvSpPr>
        <p:spPr>
          <a:xfrm>
            <a:off x="2085350" y="2235825"/>
            <a:ext cx="4825500" cy="81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questions?</a:t>
            </a:r>
          </a:p>
        </p:txBody>
      </p:sp>
      <p:sp>
        <p:nvSpPr>
          <p:cNvPr id="605" name="Shape 605"/>
          <p:cNvSpPr/>
          <p:nvPr/>
        </p:nvSpPr>
        <p:spPr>
          <a:xfrm>
            <a:off x="3631743" y="2951746"/>
            <a:ext cx="362159" cy="314821"/>
          </a:xfrm>
          <a:custGeom>
            <a:pathLst>
              <a:path extrusionOk="0" h="14405" w="16571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06" name="Shape 606"/>
          <p:cNvSpPr/>
          <p:nvPr/>
        </p:nvSpPr>
        <p:spPr>
          <a:xfrm>
            <a:off x="4217200" y="2923554"/>
            <a:ext cx="363230" cy="363754"/>
          </a:xfrm>
          <a:custGeom>
            <a:pathLst>
              <a:path extrusionOk="0" h="16644" w="1662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4803226" y="2918768"/>
            <a:ext cx="365874" cy="374398"/>
          </a:xfrm>
          <a:custGeom>
            <a:pathLst>
              <a:path extrusionOk="0" h="17131" w="16741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 txBox="1"/>
          <p:nvPr>
            <p:ph idx="4294967295" type="ctrTitle"/>
          </p:nvPr>
        </p:nvSpPr>
        <p:spPr>
          <a:xfrm>
            <a:off x="3657037" y="1402650"/>
            <a:ext cx="32292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/>
              <a:t>THANKS!</a:t>
            </a:r>
          </a:p>
        </p:txBody>
      </p:sp>
      <p:sp>
        <p:nvSpPr>
          <p:cNvPr id="613" name="Shape 613"/>
          <p:cNvSpPr/>
          <p:nvPr/>
        </p:nvSpPr>
        <p:spPr>
          <a:xfrm>
            <a:off x="2257757" y="1402659"/>
            <a:ext cx="1180108" cy="1089974"/>
          </a:xfrm>
          <a:custGeom>
            <a:pathLst>
              <a:path extrusionOk="0" h="15890" w="17204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3C78D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/>
          <p:nvPr>
            <p:ph type="title"/>
          </p:nvPr>
        </p:nvSpPr>
        <p:spPr>
          <a:xfrm>
            <a:off x="747925" y="225025"/>
            <a:ext cx="6140399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What is biodiversity?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400723" y="1082425"/>
            <a:ext cx="6605400" cy="28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600"/>
              </a:spcBef>
              <a:buNone/>
            </a:pPr>
            <a:r>
              <a:rPr lang="en" sz="1900">
                <a:solidFill>
                  <a:srgbClr val="3C78D8"/>
                </a:solidFill>
                <a:latin typeface="Dosis"/>
                <a:ea typeface="Dosis"/>
                <a:cs typeface="Dosis"/>
                <a:sym typeface="Dosis"/>
              </a:rPr>
              <a:t>Biodiversity ( Biological Diversity) is the variety of all life forms: The different plants, animals and micro-organisms, their genes and the ecosystems of which they are a part.</a:t>
            </a:r>
          </a:p>
        </p:txBody>
      </p:sp>
      <p:sp>
        <p:nvSpPr>
          <p:cNvPr id="523" name="Shape 523"/>
          <p:cNvSpPr/>
          <p:nvPr/>
        </p:nvSpPr>
        <p:spPr>
          <a:xfrm>
            <a:off x="3167274" y="2624875"/>
            <a:ext cx="866132" cy="857377"/>
          </a:xfrm>
          <a:custGeom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2214665" y="2309881"/>
            <a:ext cx="560590" cy="1304155"/>
          </a:xfrm>
          <a:custGeom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4084892" y="2776494"/>
            <a:ext cx="974218" cy="554122"/>
          </a:xfrm>
          <a:custGeom>
            <a:pathLst>
              <a:path extrusionOk="0" h="11437" w="19735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/>
          <p:nvPr>
            <p:ph idx="1" type="body"/>
          </p:nvPr>
        </p:nvSpPr>
        <p:spPr>
          <a:xfrm>
            <a:off x="602700" y="1079450"/>
            <a:ext cx="6307500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Flora and Fauna depend on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Climate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Altitude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Soils</a:t>
            </a:r>
          </a:p>
          <a:p>
            <a:pPr indent="-228600" lvl="0" marL="457200" rtl="0">
              <a:spcBef>
                <a:spcPts val="0"/>
              </a:spcBef>
              <a:buClr>
                <a:srgbClr val="0000FF"/>
              </a:buClr>
            </a:pPr>
            <a:r>
              <a:rPr lang="en">
                <a:solidFill>
                  <a:srgbClr val="0000FF"/>
                </a:solidFill>
              </a:rPr>
              <a:t>Presence of other species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Most of the biodiversity concentrated in Tropical region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Plants, Animals, and climate work together to maintain the balance of nature.</a:t>
            </a:r>
            <a:br>
              <a:rPr lang="en">
                <a:solidFill>
                  <a:srgbClr val="0000FF"/>
                </a:solidFill>
              </a:rPr>
            </a:br>
          </a:p>
        </p:txBody>
      </p:sp>
      <p:sp>
        <p:nvSpPr>
          <p:cNvPr id="531" name="Shape 531"/>
          <p:cNvSpPr/>
          <p:nvPr/>
        </p:nvSpPr>
        <p:spPr>
          <a:xfrm>
            <a:off x="161777" y="781989"/>
            <a:ext cx="590634" cy="944844"/>
          </a:xfrm>
          <a:custGeom>
            <a:pathLst>
              <a:path extrusionOk="0" h="20002" w="1173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3903372" y="1079451"/>
            <a:ext cx="956443" cy="601353"/>
          </a:xfrm>
          <a:custGeom>
            <a:pathLst>
              <a:path extrusionOk="0" h="15136" w="19126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2171179" y="1586129"/>
            <a:ext cx="458408" cy="451502"/>
          </a:xfrm>
          <a:custGeom>
            <a:pathLst>
              <a:path extrusionOk="0" h="20659" w="20975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4" name="Shape 534"/>
          <p:cNvSpPr/>
          <p:nvPr/>
        </p:nvSpPr>
        <p:spPr>
          <a:xfrm>
            <a:off x="2701579" y="1975938"/>
            <a:ext cx="414829" cy="366420"/>
          </a:xfrm>
          <a:custGeom>
            <a:pathLst>
              <a:path extrusionOk="0" h="16766" w="18981">
                <a:moveTo>
                  <a:pt x="5451" y="5475"/>
                </a:moveTo>
                <a:lnTo>
                  <a:pt x="5257" y="5548"/>
                </a:lnTo>
                <a:lnTo>
                  <a:pt x="5159" y="5597"/>
                </a:lnTo>
                <a:lnTo>
                  <a:pt x="5062" y="5670"/>
                </a:lnTo>
                <a:lnTo>
                  <a:pt x="5013" y="5743"/>
                </a:lnTo>
                <a:lnTo>
                  <a:pt x="4965" y="5816"/>
                </a:lnTo>
                <a:lnTo>
                  <a:pt x="4940" y="5889"/>
                </a:lnTo>
                <a:lnTo>
                  <a:pt x="4965" y="5962"/>
                </a:lnTo>
                <a:lnTo>
                  <a:pt x="5013" y="6011"/>
                </a:lnTo>
                <a:lnTo>
                  <a:pt x="5086" y="6059"/>
                </a:lnTo>
                <a:lnTo>
                  <a:pt x="5208" y="6059"/>
                </a:lnTo>
                <a:lnTo>
                  <a:pt x="5354" y="6035"/>
                </a:lnTo>
                <a:lnTo>
                  <a:pt x="5476" y="6011"/>
                </a:lnTo>
                <a:lnTo>
                  <a:pt x="5695" y="6011"/>
                </a:lnTo>
                <a:lnTo>
                  <a:pt x="5792" y="5986"/>
                </a:lnTo>
                <a:lnTo>
                  <a:pt x="5865" y="5913"/>
                </a:lnTo>
                <a:lnTo>
                  <a:pt x="5914" y="5816"/>
                </a:lnTo>
                <a:lnTo>
                  <a:pt x="5938" y="5743"/>
                </a:lnTo>
                <a:lnTo>
                  <a:pt x="5938" y="5694"/>
                </a:lnTo>
                <a:lnTo>
                  <a:pt x="5889" y="5573"/>
                </a:lnTo>
                <a:lnTo>
                  <a:pt x="5792" y="5500"/>
                </a:lnTo>
                <a:lnTo>
                  <a:pt x="5670" y="5475"/>
                </a:lnTo>
                <a:close/>
                <a:moveTo>
                  <a:pt x="4575" y="5986"/>
                </a:moveTo>
                <a:lnTo>
                  <a:pt x="4454" y="6011"/>
                </a:lnTo>
                <a:lnTo>
                  <a:pt x="4356" y="6035"/>
                </a:lnTo>
                <a:lnTo>
                  <a:pt x="4259" y="6084"/>
                </a:lnTo>
                <a:lnTo>
                  <a:pt x="4113" y="6205"/>
                </a:lnTo>
                <a:lnTo>
                  <a:pt x="4040" y="6254"/>
                </a:lnTo>
                <a:lnTo>
                  <a:pt x="3991" y="6351"/>
                </a:lnTo>
                <a:lnTo>
                  <a:pt x="3967" y="6424"/>
                </a:lnTo>
                <a:lnTo>
                  <a:pt x="3991" y="6522"/>
                </a:lnTo>
                <a:lnTo>
                  <a:pt x="4064" y="6570"/>
                </a:lnTo>
                <a:lnTo>
                  <a:pt x="4162" y="6619"/>
                </a:lnTo>
                <a:lnTo>
                  <a:pt x="4283" y="6595"/>
                </a:lnTo>
                <a:lnTo>
                  <a:pt x="4429" y="6546"/>
                </a:lnTo>
                <a:lnTo>
                  <a:pt x="4527" y="6522"/>
                </a:lnTo>
                <a:lnTo>
                  <a:pt x="4551" y="6497"/>
                </a:lnTo>
                <a:lnTo>
                  <a:pt x="4648" y="6473"/>
                </a:lnTo>
                <a:lnTo>
                  <a:pt x="4721" y="6424"/>
                </a:lnTo>
                <a:lnTo>
                  <a:pt x="4794" y="6327"/>
                </a:lnTo>
                <a:lnTo>
                  <a:pt x="4794" y="6205"/>
                </a:lnTo>
                <a:lnTo>
                  <a:pt x="4770" y="6108"/>
                </a:lnTo>
                <a:lnTo>
                  <a:pt x="4673" y="6035"/>
                </a:lnTo>
                <a:lnTo>
                  <a:pt x="4575" y="5986"/>
                </a:lnTo>
                <a:close/>
                <a:moveTo>
                  <a:pt x="7593" y="5962"/>
                </a:moveTo>
                <a:lnTo>
                  <a:pt x="7495" y="6011"/>
                </a:lnTo>
                <a:lnTo>
                  <a:pt x="7447" y="6059"/>
                </a:lnTo>
                <a:lnTo>
                  <a:pt x="7398" y="6132"/>
                </a:lnTo>
                <a:lnTo>
                  <a:pt x="7398" y="6181"/>
                </a:lnTo>
                <a:lnTo>
                  <a:pt x="7422" y="6254"/>
                </a:lnTo>
                <a:lnTo>
                  <a:pt x="7520" y="6351"/>
                </a:lnTo>
                <a:lnTo>
                  <a:pt x="7593" y="6424"/>
                </a:lnTo>
                <a:lnTo>
                  <a:pt x="7641" y="6449"/>
                </a:lnTo>
                <a:lnTo>
                  <a:pt x="7666" y="6473"/>
                </a:lnTo>
                <a:lnTo>
                  <a:pt x="7690" y="6497"/>
                </a:lnTo>
                <a:lnTo>
                  <a:pt x="7714" y="6546"/>
                </a:lnTo>
                <a:lnTo>
                  <a:pt x="7763" y="6619"/>
                </a:lnTo>
                <a:lnTo>
                  <a:pt x="7787" y="6668"/>
                </a:lnTo>
                <a:lnTo>
                  <a:pt x="7812" y="6692"/>
                </a:lnTo>
                <a:lnTo>
                  <a:pt x="7909" y="6741"/>
                </a:lnTo>
                <a:lnTo>
                  <a:pt x="8031" y="6741"/>
                </a:lnTo>
                <a:lnTo>
                  <a:pt x="8128" y="6716"/>
                </a:lnTo>
                <a:lnTo>
                  <a:pt x="8201" y="6643"/>
                </a:lnTo>
                <a:lnTo>
                  <a:pt x="8250" y="6546"/>
                </a:lnTo>
                <a:lnTo>
                  <a:pt x="8250" y="6449"/>
                </a:lnTo>
                <a:lnTo>
                  <a:pt x="8225" y="6351"/>
                </a:lnTo>
                <a:lnTo>
                  <a:pt x="8177" y="6254"/>
                </a:lnTo>
                <a:lnTo>
                  <a:pt x="8104" y="6181"/>
                </a:lnTo>
                <a:lnTo>
                  <a:pt x="8006" y="6108"/>
                </a:lnTo>
                <a:lnTo>
                  <a:pt x="7909" y="6035"/>
                </a:lnTo>
                <a:lnTo>
                  <a:pt x="7812" y="5986"/>
                </a:lnTo>
                <a:lnTo>
                  <a:pt x="7690" y="5962"/>
                </a:lnTo>
                <a:close/>
                <a:moveTo>
                  <a:pt x="3578" y="6741"/>
                </a:moveTo>
                <a:lnTo>
                  <a:pt x="3456" y="6765"/>
                </a:lnTo>
                <a:lnTo>
                  <a:pt x="3359" y="6814"/>
                </a:lnTo>
                <a:lnTo>
                  <a:pt x="3286" y="6887"/>
                </a:lnTo>
                <a:lnTo>
                  <a:pt x="3189" y="6960"/>
                </a:lnTo>
                <a:lnTo>
                  <a:pt x="3140" y="7081"/>
                </a:lnTo>
                <a:lnTo>
                  <a:pt x="3091" y="7179"/>
                </a:lnTo>
                <a:lnTo>
                  <a:pt x="3067" y="7300"/>
                </a:lnTo>
                <a:lnTo>
                  <a:pt x="3067" y="7398"/>
                </a:lnTo>
                <a:lnTo>
                  <a:pt x="3091" y="7446"/>
                </a:lnTo>
                <a:lnTo>
                  <a:pt x="3116" y="7471"/>
                </a:lnTo>
                <a:lnTo>
                  <a:pt x="3189" y="7519"/>
                </a:lnTo>
                <a:lnTo>
                  <a:pt x="3286" y="7544"/>
                </a:lnTo>
                <a:lnTo>
                  <a:pt x="3359" y="7519"/>
                </a:lnTo>
                <a:lnTo>
                  <a:pt x="3481" y="7446"/>
                </a:lnTo>
                <a:lnTo>
                  <a:pt x="3554" y="7325"/>
                </a:lnTo>
                <a:lnTo>
                  <a:pt x="3627" y="7276"/>
                </a:lnTo>
                <a:lnTo>
                  <a:pt x="3651" y="7252"/>
                </a:lnTo>
                <a:lnTo>
                  <a:pt x="3700" y="7227"/>
                </a:lnTo>
                <a:lnTo>
                  <a:pt x="3773" y="7179"/>
                </a:lnTo>
                <a:lnTo>
                  <a:pt x="3821" y="7106"/>
                </a:lnTo>
                <a:lnTo>
                  <a:pt x="3821" y="7033"/>
                </a:lnTo>
                <a:lnTo>
                  <a:pt x="3821" y="6935"/>
                </a:lnTo>
                <a:lnTo>
                  <a:pt x="3797" y="6862"/>
                </a:lnTo>
                <a:lnTo>
                  <a:pt x="3724" y="6789"/>
                </a:lnTo>
                <a:lnTo>
                  <a:pt x="3651" y="6765"/>
                </a:lnTo>
                <a:lnTo>
                  <a:pt x="3578" y="6741"/>
                </a:lnTo>
                <a:close/>
                <a:moveTo>
                  <a:pt x="16863" y="4526"/>
                </a:moveTo>
                <a:lnTo>
                  <a:pt x="16766" y="4575"/>
                </a:lnTo>
                <a:lnTo>
                  <a:pt x="16693" y="4624"/>
                </a:lnTo>
                <a:lnTo>
                  <a:pt x="16620" y="4697"/>
                </a:lnTo>
                <a:lnTo>
                  <a:pt x="16498" y="4843"/>
                </a:lnTo>
                <a:lnTo>
                  <a:pt x="16401" y="5037"/>
                </a:lnTo>
                <a:lnTo>
                  <a:pt x="16158" y="5500"/>
                </a:lnTo>
                <a:lnTo>
                  <a:pt x="15914" y="5962"/>
                </a:lnTo>
                <a:lnTo>
                  <a:pt x="15647" y="5816"/>
                </a:lnTo>
                <a:lnTo>
                  <a:pt x="15501" y="5719"/>
                </a:lnTo>
                <a:lnTo>
                  <a:pt x="15355" y="5670"/>
                </a:lnTo>
                <a:lnTo>
                  <a:pt x="15233" y="5646"/>
                </a:lnTo>
                <a:lnTo>
                  <a:pt x="15087" y="5597"/>
                </a:lnTo>
                <a:lnTo>
                  <a:pt x="15038" y="5573"/>
                </a:lnTo>
                <a:lnTo>
                  <a:pt x="15014" y="5573"/>
                </a:lnTo>
                <a:lnTo>
                  <a:pt x="14917" y="5621"/>
                </a:lnTo>
                <a:lnTo>
                  <a:pt x="14892" y="5646"/>
                </a:lnTo>
                <a:lnTo>
                  <a:pt x="14844" y="5694"/>
                </a:lnTo>
                <a:lnTo>
                  <a:pt x="14844" y="5767"/>
                </a:lnTo>
                <a:lnTo>
                  <a:pt x="14868" y="5840"/>
                </a:lnTo>
                <a:lnTo>
                  <a:pt x="14892" y="5913"/>
                </a:lnTo>
                <a:lnTo>
                  <a:pt x="15087" y="6059"/>
                </a:lnTo>
                <a:lnTo>
                  <a:pt x="15282" y="6181"/>
                </a:lnTo>
                <a:lnTo>
                  <a:pt x="15671" y="6424"/>
                </a:lnTo>
                <a:lnTo>
                  <a:pt x="15355" y="6984"/>
                </a:lnTo>
                <a:lnTo>
                  <a:pt x="15160" y="7252"/>
                </a:lnTo>
                <a:lnTo>
                  <a:pt x="14965" y="7519"/>
                </a:lnTo>
                <a:lnTo>
                  <a:pt x="14941" y="7592"/>
                </a:lnTo>
                <a:lnTo>
                  <a:pt x="14941" y="7641"/>
                </a:lnTo>
                <a:lnTo>
                  <a:pt x="14941" y="7714"/>
                </a:lnTo>
                <a:lnTo>
                  <a:pt x="14965" y="7763"/>
                </a:lnTo>
                <a:lnTo>
                  <a:pt x="15014" y="7836"/>
                </a:lnTo>
                <a:lnTo>
                  <a:pt x="15063" y="7860"/>
                </a:lnTo>
                <a:lnTo>
                  <a:pt x="15111" y="7884"/>
                </a:lnTo>
                <a:lnTo>
                  <a:pt x="15184" y="7909"/>
                </a:lnTo>
                <a:lnTo>
                  <a:pt x="15257" y="7884"/>
                </a:lnTo>
                <a:lnTo>
                  <a:pt x="15355" y="7860"/>
                </a:lnTo>
                <a:lnTo>
                  <a:pt x="15501" y="7763"/>
                </a:lnTo>
                <a:lnTo>
                  <a:pt x="15622" y="7641"/>
                </a:lnTo>
                <a:lnTo>
                  <a:pt x="15744" y="7471"/>
                </a:lnTo>
                <a:lnTo>
                  <a:pt x="15866" y="7276"/>
                </a:lnTo>
                <a:lnTo>
                  <a:pt x="15963" y="7081"/>
                </a:lnTo>
                <a:lnTo>
                  <a:pt x="16133" y="6716"/>
                </a:lnTo>
                <a:lnTo>
                  <a:pt x="16328" y="6862"/>
                </a:lnTo>
                <a:lnTo>
                  <a:pt x="16523" y="7008"/>
                </a:lnTo>
                <a:lnTo>
                  <a:pt x="16742" y="7106"/>
                </a:lnTo>
                <a:lnTo>
                  <a:pt x="16839" y="7130"/>
                </a:lnTo>
                <a:lnTo>
                  <a:pt x="16961" y="7154"/>
                </a:lnTo>
                <a:lnTo>
                  <a:pt x="17034" y="7130"/>
                </a:lnTo>
                <a:lnTo>
                  <a:pt x="17082" y="7106"/>
                </a:lnTo>
                <a:lnTo>
                  <a:pt x="17131" y="7057"/>
                </a:lnTo>
                <a:lnTo>
                  <a:pt x="17155" y="7008"/>
                </a:lnTo>
                <a:lnTo>
                  <a:pt x="17180" y="6960"/>
                </a:lnTo>
                <a:lnTo>
                  <a:pt x="17180" y="6887"/>
                </a:lnTo>
                <a:lnTo>
                  <a:pt x="17155" y="6814"/>
                </a:lnTo>
                <a:lnTo>
                  <a:pt x="17131" y="6765"/>
                </a:lnTo>
                <a:lnTo>
                  <a:pt x="16961" y="6619"/>
                </a:lnTo>
                <a:lnTo>
                  <a:pt x="16766" y="6497"/>
                </a:lnTo>
                <a:lnTo>
                  <a:pt x="16377" y="6254"/>
                </a:lnTo>
                <a:lnTo>
                  <a:pt x="16644" y="5670"/>
                </a:lnTo>
                <a:lnTo>
                  <a:pt x="16766" y="5427"/>
                </a:lnTo>
                <a:lnTo>
                  <a:pt x="16912" y="5183"/>
                </a:lnTo>
                <a:lnTo>
                  <a:pt x="17034" y="4916"/>
                </a:lnTo>
                <a:lnTo>
                  <a:pt x="17082" y="4770"/>
                </a:lnTo>
                <a:lnTo>
                  <a:pt x="17082" y="4648"/>
                </a:lnTo>
                <a:lnTo>
                  <a:pt x="17082" y="4599"/>
                </a:lnTo>
                <a:lnTo>
                  <a:pt x="17058" y="4551"/>
                </a:lnTo>
                <a:lnTo>
                  <a:pt x="17009" y="4526"/>
                </a:lnTo>
                <a:close/>
                <a:moveTo>
                  <a:pt x="8420" y="6838"/>
                </a:moveTo>
                <a:lnTo>
                  <a:pt x="8371" y="6862"/>
                </a:lnTo>
                <a:lnTo>
                  <a:pt x="8298" y="6911"/>
                </a:lnTo>
                <a:lnTo>
                  <a:pt x="8274" y="6984"/>
                </a:lnTo>
                <a:lnTo>
                  <a:pt x="8250" y="7081"/>
                </a:lnTo>
                <a:lnTo>
                  <a:pt x="8274" y="7179"/>
                </a:lnTo>
                <a:lnTo>
                  <a:pt x="8298" y="7276"/>
                </a:lnTo>
                <a:lnTo>
                  <a:pt x="8347" y="7373"/>
                </a:lnTo>
                <a:lnTo>
                  <a:pt x="8420" y="7519"/>
                </a:lnTo>
                <a:lnTo>
                  <a:pt x="8444" y="7665"/>
                </a:lnTo>
                <a:lnTo>
                  <a:pt x="8444" y="7763"/>
                </a:lnTo>
                <a:lnTo>
                  <a:pt x="8493" y="7836"/>
                </a:lnTo>
                <a:lnTo>
                  <a:pt x="8566" y="7909"/>
                </a:lnTo>
                <a:lnTo>
                  <a:pt x="8663" y="7933"/>
                </a:lnTo>
                <a:lnTo>
                  <a:pt x="8761" y="7957"/>
                </a:lnTo>
                <a:lnTo>
                  <a:pt x="8882" y="7909"/>
                </a:lnTo>
                <a:lnTo>
                  <a:pt x="8980" y="7836"/>
                </a:lnTo>
                <a:lnTo>
                  <a:pt x="9004" y="7787"/>
                </a:lnTo>
                <a:lnTo>
                  <a:pt x="9028" y="7738"/>
                </a:lnTo>
                <a:lnTo>
                  <a:pt x="9028" y="7592"/>
                </a:lnTo>
                <a:lnTo>
                  <a:pt x="9004" y="7446"/>
                </a:lnTo>
                <a:lnTo>
                  <a:pt x="8955" y="7325"/>
                </a:lnTo>
                <a:lnTo>
                  <a:pt x="8882" y="7179"/>
                </a:lnTo>
                <a:lnTo>
                  <a:pt x="8809" y="7057"/>
                </a:lnTo>
                <a:lnTo>
                  <a:pt x="8712" y="6960"/>
                </a:lnTo>
                <a:lnTo>
                  <a:pt x="8663" y="6911"/>
                </a:lnTo>
                <a:lnTo>
                  <a:pt x="8615" y="6862"/>
                </a:lnTo>
                <a:lnTo>
                  <a:pt x="8542" y="6838"/>
                </a:lnTo>
                <a:close/>
                <a:moveTo>
                  <a:pt x="16255" y="7495"/>
                </a:moveTo>
                <a:lnTo>
                  <a:pt x="16206" y="7544"/>
                </a:lnTo>
                <a:lnTo>
                  <a:pt x="16158" y="7592"/>
                </a:lnTo>
                <a:lnTo>
                  <a:pt x="16158" y="7714"/>
                </a:lnTo>
                <a:lnTo>
                  <a:pt x="16158" y="7836"/>
                </a:lnTo>
                <a:lnTo>
                  <a:pt x="16206" y="7982"/>
                </a:lnTo>
                <a:lnTo>
                  <a:pt x="16231" y="8030"/>
                </a:lnTo>
                <a:lnTo>
                  <a:pt x="16279" y="8079"/>
                </a:lnTo>
                <a:lnTo>
                  <a:pt x="16304" y="8103"/>
                </a:lnTo>
                <a:lnTo>
                  <a:pt x="16377" y="8128"/>
                </a:lnTo>
                <a:lnTo>
                  <a:pt x="16474" y="8128"/>
                </a:lnTo>
                <a:lnTo>
                  <a:pt x="16523" y="8103"/>
                </a:lnTo>
                <a:lnTo>
                  <a:pt x="16547" y="8055"/>
                </a:lnTo>
                <a:lnTo>
                  <a:pt x="16571" y="8006"/>
                </a:lnTo>
                <a:lnTo>
                  <a:pt x="16571" y="7957"/>
                </a:lnTo>
                <a:lnTo>
                  <a:pt x="16547" y="7836"/>
                </a:lnTo>
                <a:lnTo>
                  <a:pt x="16523" y="7738"/>
                </a:lnTo>
                <a:lnTo>
                  <a:pt x="16474" y="7641"/>
                </a:lnTo>
                <a:lnTo>
                  <a:pt x="16401" y="7544"/>
                </a:lnTo>
                <a:lnTo>
                  <a:pt x="16328" y="7495"/>
                </a:lnTo>
                <a:close/>
                <a:moveTo>
                  <a:pt x="2897" y="7836"/>
                </a:moveTo>
                <a:lnTo>
                  <a:pt x="2799" y="7860"/>
                </a:lnTo>
                <a:lnTo>
                  <a:pt x="2702" y="7909"/>
                </a:lnTo>
                <a:lnTo>
                  <a:pt x="2629" y="7982"/>
                </a:lnTo>
                <a:lnTo>
                  <a:pt x="2556" y="8079"/>
                </a:lnTo>
                <a:lnTo>
                  <a:pt x="2507" y="8201"/>
                </a:lnTo>
                <a:lnTo>
                  <a:pt x="2507" y="8347"/>
                </a:lnTo>
                <a:lnTo>
                  <a:pt x="2507" y="8468"/>
                </a:lnTo>
                <a:lnTo>
                  <a:pt x="2556" y="8517"/>
                </a:lnTo>
                <a:lnTo>
                  <a:pt x="2580" y="8566"/>
                </a:lnTo>
                <a:lnTo>
                  <a:pt x="2678" y="8614"/>
                </a:lnTo>
                <a:lnTo>
                  <a:pt x="2799" y="8614"/>
                </a:lnTo>
                <a:lnTo>
                  <a:pt x="2848" y="8590"/>
                </a:lnTo>
                <a:lnTo>
                  <a:pt x="2897" y="8566"/>
                </a:lnTo>
                <a:lnTo>
                  <a:pt x="2970" y="8493"/>
                </a:lnTo>
                <a:lnTo>
                  <a:pt x="3018" y="8420"/>
                </a:lnTo>
                <a:lnTo>
                  <a:pt x="3116" y="8274"/>
                </a:lnTo>
                <a:lnTo>
                  <a:pt x="3140" y="8152"/>
                </a:lnTo>
                <a:lnTo>
                  <a:pt x="3140" y="8055"/>
                </a:lnTo>
                <a:lnTo>
                  <a:pt x="3091" y="7957"/>
                </a:lnTo>
                <a:lnTo>
                  <a:pt x="3018" y="7884"/>
                </a:lnTo>
                <a:lnTo>
                  <a:pt x="2897" y="7836"/>
                </a:lnTo>
                <a:close/>
                <a:moveTo>
                  <a:pt x="8955" y="8152"/>
                </a:moveTo>
                <a:lnTo>
                  <a:pt x="8882" y="8201"/>
                </a:lnTo>
                <a:lnTo>
                  <a:pt x="8858" y="8274"/>
                </a:lnTo>
                <a:lnTo>
                  <a:pt x="8858" y="8371"/>
                </a:lnTo>
                <a:lnTo>
                  <a:pt x="8858" y="8468"/>
                </a:lnTo>
                <a:lnTo>
                  <a:pt x="8907" y="8639"/>
                </a:lnTo>
                <a:lnTo>
                  <a:pt x="8955" y="8760"/>
                </a:lnTo>
                <a:lnTo>
                  <a:pt x="8980" y="8858"/>
                </a:lnTo>
                <a:lnTo>
                  <a:pt x="9053" y="8955"/>
                </a:lnTo>
                <a:lnTo>
                  <a:pt x="9101" y="9004"/>
                </a:lnTo>
                <a:lnTo>
                  <a:pt x="9150" y="9028"/>
                </a:lnTo>
                <a:lnTo>
                  <a:pt x="9296" y="9028"/>
                </a:lnTo>
                <a:lnTo>
                  <a:pt x="9369" y="8979"/>
                </a:lnTo>
                <a:lnTo>
                  <a:pt x="9393" y="8931"/>
                </a:lnTo>
                <a:lnTo>
                  <a:pt x="9418" y="8858"/>
                </a:lnTo>
                <a:lnTo>
                  <a:pt x="9418" y="8785"/>
                </a:lnTo>
                <a:lnTo>
                  <a:pt x="9393" y="8639"/>
                </a:lnTo>
                <a:lnTo>
                  <a:pt x="9369" y="8614"/>
                </a:lnTo>
                <a:lnTo>
                  <a:pt x="9345" y="8517"/>
                </a:lnTo>
                <a:lnTo>
                  <a:pt x="9247" y="8322"/>
                </a:lnTo>
                <a:lnTo>
                  <a:pt x="9199" y="8225"/>
                </a:lnTo>
                <a:lnTo>
                  <a:pt x="9101" y="8176"/>
                </a:lnTo>
                <a:lnTo>
                  <a:pt x="9028" y="8152"/>
                </a:lnTo>
                <a:close/>
                <a:moveTo>
                  <a:pt x="16352" y="8541"/>
                </a:moveTo>
                <a:lnTo>
                  <a:pt x="16279" y="8566"/>
                </a:lnTo>
                <a:lnTo>
                  <a:pt x="16231" y="8614"/>
                </a:lnTo>
                <a:lnTo>
                  <a:pt x="16206" y="8663"/>
                </a:lnTo>
                <a:lnTo>
                  <a:pt x="16182" y="8736"/>
                </a:lnTo>
                <a:lnTo>
                  <a:pt x="16182" y="8858"/>
                </a:lnTo>
                <a:lnTo>
                  <a:pt x="16206" y="8979"/>
                </a:lnTo>
                <a:lnTo>
                  <a:pt x="16231" y="9174"/>
                </a:lnTo>
                <a:lnTo>
                  <a:pt x="16255" y="9296"/>
                </a:lnTo>
                <a:lnTo>
                  <a:pt x="16304" y="9369"/>
                </a:lnTo>
                <a:lnTo>
                  <a:pt x="16401" y="9417"/>
                </a:lnTo>
                <a:lnTo>
                  <a:pt x="16498" y="9417"/>
                </a:lnTo>
                <a:lnTo>
                  <a:pt x="16596" y="9393"/>
                </a:lnTo>
                <a:lnTo>
                  <a:pt x="16669" y="9320"/>
                </a:lnTo>
                <a:lnTo>
                  <a:pt x="16693" y="9223"/>
                </a:lnTo>
                <a:lnTo>
                  <a:pt x="16693" y="9101"/>
                </a:lnTo>
                <a:lnTo>
                  <a:pt x="16644" y="8882"/>
                </a:lnTo>
                <a:lnTo>
                  <a:pt x="16596" y="8760"/>
                </a:lnTo>
                <a:lnTo>
                  <a:pt x="16547" y="8639"/>
                </a:lnTo>
                <a:lnTo>
                  <a:pt x="16523" y="8590"/>
                </a:lnTo>
                <a:lnTo>
                  <a:pt x="16474" y="8541"/>
                </a:lnTo>
                <a:close/>
                <a:moveTo>
                  <a:pt x="2434" y="9077"/>
                </a:moveTo>
                <a:lnTo>
                  <a:pt x="2337" y="9101"/>
                </a:lnTo>
                <a:lnTo>
                  <a:pt x="2264" y="9125"/>
                </a:lnTo>
                <a:lnTo>
                  <a:pt x="2191" y="9198"/>
                </a:lnTo>
                <a:lnTo>
                  <a:pt x="2142" y="9271"/>
                </a:lnTo>
                <a:lnTo>
                  <a:pt x="2118" y="9369"/>
                </a:lnTo>
                <a:lnTo>
                  <a:pt x="2094" y="9515"/>
                </a:lnTo>
                <a:lnTo>
                  <a:pt x="2094" y="9612"/>
                </a:lnTo>
                <a:lnTo>
                  <a:pt x="2094" y="9685"/>
                </a:lnTo>
                <a:lnTo>
                  <a:pt x="2118" y="9782"/>
                </a:lnTo>
                <a:lnTo>
                  <a:pt x="2191" y="9831"/>
                </a:lnTo>
                <a:lnTo>
                  <a:pt x="2240" y="9879"/>
                </a:lnTo>
                <a:lnTo>
                  <a:pt x="2337" y="9904"/>
                </a:lnTo>
                <a:lnTo>
                  <a:pt x="2410" y="9879"/>
                </a:lnTo>
                <a:lnTo>
                  <a:pt x="2483" y="9831"/>
                </a:lnTo>
                <a:lnTo>
                  <a:pt x="2556" y="9733"/>
                </a:lnTo>
                <a:lnTo>
                  <a:pt x="2580" y="9612"/>
                </a:lnTo>
                <a:lnTo>
                  <a:pt x="2653" y="9417"/>
                </a:lnTo>
                <a:lnTo>
                  <a:pt x="2653" y="9320"/>
                </a:lnTo>
                <a:lnTo>
                  <a:pt x="2653" y="9247"/>
                </a:lnTo>
                <a:lnTo>
                  <a:pt x="2605" y="9174"/>
                </a:lnTo>
                <a:lnTo>
                  <a:pt x="2532" y="9125"/>
                </a:lnTo>
                <a:lnTo>
                  <a:pt x="2434" y="9077"/>
                </a:lnTo>
                <a:close/>
                <a:moveTo>
                  <a:pt x="9272" y="9296"/>
                </a:moveTo>
                <a:lnTo>
                  <a:pt x="9199" y="9344"/>
                </a:lnTo>
                <a:lnTo>
                  <a:pt x="9101" y="9417"/>
                </a:lnTo>
                <a:lnTo>
                  <a:pt x="9077" y="9539"/>
                </a:lnTo>
                <a:lnTo>
                  <a:pt x="9053" y="9661"/>
                </a:lnTo>
                <a:lnTo>
                  <a:pt x="9077" y="9782"/>
                </a:lnTo>
                <a:lnTo>
                  <a:pt x="9126" y="9904"/>
                </a:lnTo>
                <a:lnTo>
                  <a:pt x="9174" y="10001"/>
                </a:lnTo>
                <a:lnTo>
                  <a:pt x="9247" y="10123"/>
                </a:lnTo>
                <a:lnTo>
                  <a:pt x="9320" y="10196"/>
                </a:lnTo>
                <a:lnTo>
                  <a:pt x="9393" y="10220"/>
                </a:lnTo>
                <a:lnTo>
                  <a:pt x="9442" y="10220"/>
                </a:lnTo>
                <a:lnTo>
                  <a:pt x="9564" y="10196"/>
                </a:lnTo>
                <a:lnTo>
                  <a:pt x="9612" y="10147"/>
                </a:lnTo>
                <a:lnTo>
                  <a:pt x="9661" y="10123"/>
                </a:lnTo>
                <a:lnTo>
                  <a:pt x="9685" y="10050"/>
                </a:lnTo>
                <a:lnTo>
                  <a:pt x="9685" y="10001"/>
                </a:lnTo>
                <a:lnTo>
                  <a:pt x="9685" y="9904"/>
                </a:lnTo>
                <a:lnTo>
                  <a:pt x="9637" y="9806"/>
                </a:lnTo>
                <a:lnTo>
                  <a:pt x="9539" y="9636"/>
                </a:lnTo>
                <a:lnTo>
                  <a:pt x="9515" y="9515"/>
                </a:lnTo>
                <a:lnTo>
                  <a:pt x="9442" y="9393"/>
                </a:lnTo>
                <a:lnTo>
                  <a:pt x="9393" y="9344"/>
                </a:lnTo>
                <a:lnTo>
                  <a:pt x="9345" y="9320"/>
                </a:lnTo>
                <a:lnTo>
                  <a:pt x="9272" y="9296"/>
                </a:lnTo>
                <a:close/>
                <a:moveTo>
                  <a:pt x="16231" y="9855"/>
                </a:moveTo>
                <a:lnTo>
                  <a:pt x="16231" y="9879"/>
                </a:lnTo>
                <a:lnTo>
                  <a:pt x="16182" y="9904"/>
                </a:lnTo>
                <a:lnTo>
                  <a:pt x="16133" y="9952"/>
                </a:lnTo>
                <a:lnTo>
                  <a:pt x="16060" y="10098"/>
                </a:lnTo>
                <a:lnTo>
                  <a:pt x="16012" y="10293"/>
                </a:lnTo>
                <a:lnTo>
                  <a:pt x="16012" y="10390"/>
                </a:lnTo>
                <a:lnTo>
                  <a:pt x="16012" y="10463"/>
                </a:lnTo>
                <a:lnTo>
                  <a:pt x="16085" y="10561"/>
                </a:lnTo>
                <a:lnTo>
                  <a:pt x="16182" y="10634"/>
                </a:lnTo>
                <a:lnTo>
                  <a:pt x="16304" y="10634"/>
                </a:lnTo>
                <a:lnTo>
                  <a:pt x="16352" y="10609"/>
                </a:lnTo>
                <a:lnTo>
                  <a:pt x="16401" y="10561"/>
                </a:lnTo>
                <a:lnTo>
                  <a:pt x="16450" y="10488"/>
                </a:lnTo>
                <a:lnTo>
                  <a:pt x="16474" y="10415"/>
                </a:lnTo>
                <a:lnTo>
                  <a:pt x="16498" y="10244"/>
                </a:lnTo>
                <a:lnTo>
                  <a:pt x="16498" y="10147"/>
                </a:lnTo>
                <a:lnTo>
                  <a:pt x="16498" y="10050"/>
                </a:lnTo>
                <a:lnTo>
                  <a:pt x="16474" y="9952"/>
                </a:lnTo>
                <a:lnTo>
                  <a:pt x="16425" y="9879"/>
                </a:lnTo>
                <a:lnTo>
                  <a:pt x="16328" y="9855"/>
                </a:lnTo>
                <a:close/>
                <a:moveTo>
                  <a:pt x="2167" y="10244"/>
                </a:moveTo>
                <a:lnTo>
                  <a:pt x="2045" y="10269"/>
                </a:lnTo>
                <a:lnTo>
                  <a:pt x="1972" y="10317"/>
                </a:lnTo>
                <a:lnTo>
                  <a:pt x="1875" y="10463"/>
                </a:lnTo>
                <a:lnTo>
                  <a:pt x="1826" y="10634"/>
                </a:lnTo>
                <a:lnTo>
                  <a:pt x="1802" y="10804"/>
                </a:lnTo>
                <a:lnTo>
                  <a:pt x="1850" y="10926"/>
                </a:lnTo>
                <a:lnTo>
                  <a:pt x="1923" y="11023"/>
                </a:lnTo>
                <a:lnTo>
                  <a:pt x="1948" y="11072"/>
                </a:lnTo>
                <a:lnTo>
                  <a:pt x="2021" y="11096"/>
                </a:lnTo>
                <a:lnTo>
                  <a:pt x="2118" y="11096"/>
                </a:lnTo>
                <a:lnTo>
                  <a:pt x="2191" y="11072"/>
                </a:lnTo>
                <a:lnTo>
                  <a:pt x="2215" y="11023"/>
                </a:lnTo>
                <a:lnTo>
                  <a:pt x="2288" y="10950"/>
                </a:lnTo>
                <a:lnTo>
                  <a:pt x="2313" y="10877"/>
                </a:lnTo>
                <a:lnTo>
                  <a:pt x="2337" y="10780"/>
                </a:lnTo>
                <a:lnTo>
                  <a:pt x="2337" y="10755"/>
                </a:lnTo>
                <a:lnTo>
                  <a:pt x="2337" y="10731"/>
                </a:lnTo>
                <a:lnTo>
                  <a:pt x="2386" y="10658"/>
                </a:lnTo>
                <a:lnTo>
                  <a:pt x="2410" y="10561"/>
                </a:lnTo>
                <a:lnTo>
                  <a:pt x="2434" y="10488"/>
                </a:lnTo>
                <a:lnTo>
                  <a:pt x="2410" y="10390"/>
                </a:lnTo>
                <a:lnTo>
                  <a:pt x="2337" y="10317"/>
                </a:lnTo>
                <a:lnTo>
                  <a:pt x="2264" y="10269"/>
                </a:lnTo>
                <a:lnTo>
                  <a:pt x="2167" y="10244"/>
                </a:lnTo>
                <a:close/>
                <a:moveTo>
                  <a:pt x="9661" y="10512"/>
                </a:moveTo>
                <a:lnTo>
                  <a:pt x="9612" y="10536"/>
                </a:lnTo>
                <a:lnTo>
                  <a:pt x="9539" y="10609"/>
                </a:lnTo>
                <a:lnTo>
                  <a:pt x="9491" y="10658"/>
                </a:lnTo>
                <a:lnTo>
                  <a:pt x="9491" y="10731"/>
                </a:lnTo>
                <a:lnTo>
                  <a:pt x="9491" y="10877"/>
                </a:lnTo>
                <a:lnTo>
                  <a:pt x="9539" y="11023"/>
                </a:lnTo>
                <a:lnTo>
                  <a:pt x="9588" y="11169"/>
                </a:lnTo>
                <a:lnTo>
                  <a:pt x="9637" y="11242"/>
                </a:lnTo>
                <a:lnTo>
                  <a:pt x="9710" y="11315"/>
                </a:lnTo>
                <a:lnTo>
                  <a:pt x="9783" y="11339"/>
                </a:lnTo>
                <a:lnTo>
                  <a:pt x="9880" y="11339"/>
                </a:lnTo>
                <a:lnTo>
                  <a:pt x="9977" y="11291"/>
                </a:lnTo>
                <a:lnTo>
                  <a:pt x="10026" y="11218"/>
                </a:lnTo>
                <a:lnTo>
                  <a:pt x="10075" y="11120"/>
                </a:lnTo>
                <a:lnTo>
                  <a:pt x="10050" y="11023"/>
                </a:lnTo>
                <a:lnTo>
                  <a:pt x="10002" y="10877"/>
                </a:lnTo>
                <a:lnTo>
                  <a:pt x="9929" y="10731"/>
                </a:lnTo>
                <a:lnTo>
                  <a:pt x="9831" y="10609"/>
                </a:lnTo>
                <a:lnTo>
                  <a:pt x="9783" y="10561"/>
                </a:lnTo>
                <a:lnTo>
                  <a:pt x="9710" y="10536"/>
                </a:lnTo>
                <a:lnTo>
                  <a:pt x="9661" y="10512"/>
                </a:lnTo>
                <a:close/>
                <a:moveTo>
                  <a:pt x="15987" y="10999"/>
                </a:moveTo>
                <a:lnTo>
                  <a:pt x="15890" y="11047"/>
                </a:lnTo>
                <a:lnTo>
                  <a:pt x="15817" y="11120"/>
                </a:lnTo>
                <a:lnTo>
                  <a:pt x="15720" y="11291"/>
                </a:lnTo>
                <a:lnTo>
                  <a:pt x="15598" y="11461"/>
                </a:lnTo>
                <a:lnTo>
                  <a:pt x="15525" y="11631"/>
                </a:lnTo>
                <a:lnTo>
                  <a:pt x="15525" y="11729"/>
                </a:lnTo>
                <a:lnTo>
                  <a:pt x="15549" y="11802"/>
                </a:lnTo>
                <a:lnTo>
                  <a:pt x="15598" y="11850"/>
                </a:lnTo>
                <a:lnTo>
                  <a:pt x="15647" y="11899"/>
                </a:lnTo>
                <a:lnTo>
                  <a:pt x="15720" y="11948"/>
                </a:lnTo>
                <a:lnTo>
                  <a:pt x="15793" y="11948"/>
                </a:lnTo>
                <a:lnTo>
                  <a:pt x="15866" y="11923"/>
                </a:lnTo>
                <a:lnTo>
                  <a:pt x="15939" y="11875"/>
                </a:lnTo>
                <a:lnTo>
                  <a:pt x="16036" y="11704"/>
                </a:lnTo>
                <a:lnTo>
                  <a:pt x="16109" y="11510"/>
                </a:lnTo>
                <a:lnTo>
                  <a:pt x="16182" y="11315"/>
                </a:lnTo>
                <a:lnTo>
                  <a:pt x="16206" y="11218"/>
                </a:lnTo>
                <a:lnTo>
                  <a:pt x="16206" y="11120"/>
                </a:lnTo>
                <a:lnTo>
                  <a:pt x="16182" y="11047"/>
                </a:lnTo>
                <a:lnTo>
                  <a:pt x="16133" y="11023"/>
                </a:lnTo>
                <a:lnTo>
                  <a:pt x="16060" y="10999"/>
                </a:lnTo>
                <a:close/>
                <a:moveTo>
                  <a:pt x="1996" y="11437"/>
                </a:moveTo>
                <a:lnTo>
                  <a:pt x="1948" y="11461"/>
                </a:lnTo>
                <a:lnTo>
                  <a:pt x="1875" y="11485"/>
                </a:lnTo>
                <a:lnTo>
                  <a:pt x="1826" y="11558"/>
                </a:lnTo>
                <a:lnTo>
                  <a:pt x="1802" y="11607"/>
                </a:lnTo>
                <a:lnTo>
                  <a:pt x="1777" y="11680"/>
                </a:lnTo>
                <a:lnTo>
                  <a:pt x="1777" y="11826"/>
                </a:lnTo>
                <a:lnTo>
                  <a:pt x="1777" y="11899"/>
                </a:lnTo>
                <a:lnTo>
                  <a:pt x="1802" y="12021"/>
                </a:lnTo>
                <a:lnTo>
                  <a:pt x="1850" y="12094"/>
                </a:lnTo>
                <a:lnTo>
                  <a:pt x="1899" y="12142"/>
                </a:lnTo>
                <a:lnTo>
                  <a:pt x="1972" y="12167"/>
                </a:lnTo>
                <a:lnTo>
                  <a:pt x="2069" y="12167"/>
                </a:lnTo>
                <a:lnTo>
                  <a:pt x="2118" y="12142"/>
                </a:lnTo>
                <a:lnTo>
                  <a:pt x="2191" y="12094"/>
                </a:lnTo>
                <a:lnTo>
                  <a:pt x="2215" y="12021"/>
                </a:lnTo>
                <a:lnTo>
                  <a:pt x="2264" y="11875"/>
                </a:lnTo>
                <a:lnTo>
                  <a:pt x="2288" y="11753"/>
                </a:lnTo>
                <a:lnTo>
                  <a:pt x="2288" y="11680"/>
                </a:lnTo>
                <a:lnTo>
                  <a:pt x="2288" y="11607"/>
                </a:lnTo>
                <a:lnTo>
                  <a:pt x="2264" y="11534"/>
                </a:lnTo>
                <a:lnTo>
                  <a:pt x="2215" y="11485"/>
                </a:lnTo>
                <a:lnTo>
                  <a:pt x="2142" y="11437"/>
                </a:lnTo>
                <a:close/>
                <a:moveTo>
                  <a:pt x="10221" y="11753"/>
                </a:moveTo>
                <a:lnTo>
                  <a:pt x="10123" y="11802"/>
                </a:lnTo>
                <a:lnTo>
                  <a:pt x="10075" y="11875"/>
                </a:lnTo>
                <a:lnTo>
                  <a:pt x="10075" y="11996"/>
                </a:lnTo>
                <a:lnTo>
                  <a:pt x="10123" y="12094"/>
                </a:lnTo>
                <a:lnTo>
                  <a:pt x="10172" y="12191"/>
                </a:lnTo>
                <a:lnTo>
                  <a:pt x="10342" y="12337"/>
                </a:lnTo>
                <a:lnTo>
                  <a:pt x="10440" y="12410"/>
                </a:lnTo>
                <a:lnTo>
                  <a:pt x="10561" y="12483"/>
                </a:lnTo>
                <a:lnTo>
                  <a:pt x="10683" y="12532"/>
                </a:lnTo>
                <a:lnTo>
                  <a:pt x="10829" y="12532"/>
                </a:lnTo>
                <a:lnTo>
                  <a:pt x="10926" y="12507"/>
                </a:lnTo>
                <a:lnTo>
                  <a:pt x="10999" y="12459"/>
                </a:lnTo>
                <a:lnTo>
                  <a:pt x="11048" y="12386"/>
                </a:lnTo>
                <a:lnTo>
                  <a:pt x="11072" y="12313"/>
                </a:lnTo>
                <a:lnTo>
                  <a:pt x="11072" y="12240"/>
                </a:lnTo>
                <a:lnTo>
                  <a:pt x="11048" y="12167"/>
                </a:lnTo>
                <a:lnTo>
                  <a:pt x="10975" y="12094"/>
                </a:lnTo>
                <a:lnTo>
                  <a:pt x="10902" y="12045"/>
                </a:lnTo>
                <a:lnTo>
                  <a:pt x="10756" y="12021"/>
                </a:lnTo>
                <a:lnTo>
                  <a:pt x="10634" y="11948"/>
                </a:lnTo>
                <a:lnTo>
                  <a:pt x="10488" y="11826"/>
                </a:lnTo>
                <a:lnTo>
                  <a:pt x="10415" y="11777"/>
                </a:lnTo>
                <a:lnTo>
                  <a:pt x="10318" y="11753"/>
                </a:lnTo>
                <a:close/>
                <a:moveTo>
                  <a:pt x="15306" y="11996"/>
                </a:moveTo>
                <a:lnTo>
                  <a:pt x="15257" y="12045"/>
                </a:lnTo>
                <a:lnTo>
                  <a:pt x="15136" y="12167"/>
                </a:lnTo>
                <a:lnTo>
                  <a:pt x="15014" y="12288"/>
                </a:lnTo>
                <a:lnTo>
                  <a:pt x="14868" y="12386"/>
                </a:lnTo>
                <a:lnTo>
                  <a:pt x="14795" y="12434"/>
                </a:lnTo>
                <a:lnTo>
                  <a:pt x="14722" y="12483"/>
                </a:lnTo>
                <a:lnTo>
                  <a:pt x="14698" y="12532"/>
                </a:lnTo>
                <a:lnTo>
                  <a:pt x="14698" y="12605"/>
                </a:lnTo>
                <a:lnTo>
                  <a:pt x="14722" y="12653"/>
                </a:lnTo>
                <a:lnTo>
                  <a:pt x="14746" y="12678"/>
                </a:lnTo>
                <a:lnTo>
                  <a:pt x="14868" y="12726"/>
                </a:lnTo>
                <a:lnTo>
                  <a:pt x="14990" y="12726"/>
                </a:lnTo>
                <a:lnTo>
                  <a:pt x="15111" y="12702"/>
                </a:lnTo>
                <a:lnTo>
                  <a:pt x="15209" y="12629"/>
                </a:lnTo>
                <a:lnTo>
                  <a:pt x="15330" y="12556"/>
                </a:lnTo>
                <a:lnTo>
                  <a:pt x="15428" y="12483"/>
                </a:lnTo>
                <a:lnTo>
                  <a:pt x="15501" y="12386"/>
                </a:lnTo>
                <a:lnTo>
                  <a:pt x="15574" y="12288"/>
                </a:lnTo>
                <a:lnTo>
                  <a:pt x="15598" y="12215"/>
                </a:lnTo>
                <a:lnTo>
                  <a:pt x="15598" y="12142"/>
                </a:lnTo>
                <a:lnTo>
                  <a:pt x="15574" y="12094"/>
                </a:lnTo>
                <a:lnTo>
                  <a:pt x="15525" y="12045"/>
                </a:lnTo>
                <a:lnTo>
                  <a:pt x="15452" y="11996"/>
                </a:lnTo>
                <a:close/>
                <a:moveTo>
                  <a:pt x="14114" y="12605"/>
                </a:moveTo>
                <a:lnTo>
                  <a:pt x="14041" y="12629"/>
                </a:lnTo>
                <a:lnTo>
                  <a:pt x="13968" y="12678"/>
                </a:lnTo>
                <a:lnTo>
                  <a:pt x="13895" y="12726"/>
                </a:lnTo>
                <a:lnTo>
                  <a:pt x="13797" y="12751"/>
                </a:lnTo>
                <a:lnTo>
                  <a:pt x="13700" y="12751"/>
                </a:lnTo>
                <a:lnTo>
                  <a:pt x="13578" y="12775"/>
                </a:lnTo>
                <a:lnTo>
                  <a:pt x="13481" y="12848"/>
                </a:lnTo>
                <a:lnTo>
                  <a:pt x="13432" y="12872"/>
                </a:lnTo>
                <a:lnTo>
                  <a:pt x="13408" y="12921"/>
                </a:lnTo>
                <a:lnTo>
                  <a:pt x="13408" y="12970"/>
                </a:lnTo>
                <a:lnTo>
                  <a:pt x="13432" y="13018"/>
                </a:lnTo>
                <a:lnTo>
                  <a:pt x="13457" y="13091"/>
                </a:lnTo>
                <a:lnTo>
                  <a:pt x="13505" y="13116"/>
                </a:lnTo>
                <a:lnTo>
                  <a:pt x="13603" y="13164"/>
                </a:lnTo>
                <a:lnTo>
                  <a:pt x="13724" y="13189"/>
                </a:lnTo>
                <a:lnTo>
                  <a:pt x="13870" y="13189"/>
                </a:lnTo>
                <a:lnTo>
                  <a:pt x="14016" y="13164"/>
                </a:lnTo>
                <a:lnTo>
                  <a:pt x="14162" y="13091"/>
                </a:lnTo>
                <a:lnTo>
                  <a:pt x="14284" y="12994"/>
                </a:lnTo>
                <a:lnTo>
                  <a:pt x="14333" y="12945"/>
                </a:lnTo>
                <a:lnTo>
                  <a:pt x="14357" y="12872"/>
                </a:lnTo>
                <a:lnTo>
                  <a:pt x="14357" y="12799"/>
                </a:lnTo>
                <a:lnTo>
                  <a:pt x="14357" y="12726"/>
                </a:lnTo>
                <a:lnTo>
                  <a:pt x="14333" y="12678"/>
                </a:lnTo>
                <a:lnTo>
                  <a:pt x="14284" y="12653"/>
                </a:lnTo>
                <a:lnTo>
                  <a:pt x="14235" y="12605"/>
                </a:lnTo>
                <a:close/>
                <a:moveTo>
                  <a:pt x="6668" y="512"/>
                </a:moveTo>
                <a:lnTo>
                  <a:pt x="6887" y="755"/>
                </a:lnTo>
                <a:lnTo>
                  <a:pt x="7130" y="950"/>
                </a:lnTo>
                <a:lnTo>
                  <a:pt x="7398" y="1120"/>
                </a:lnTo>
                <a:lnTo>
                  <a:pt x="7666" y="1290"/>
                </a:lnTo>
                <a:lnTo>
                  <a:pt x="8250" y="1558"/>
                </a:lnTo>
                <a:lnTo>
                  <a:pt x="8834" y="1801"/>
                </a:lnTo>
                <a:lnTo>
                  <a:pt x="9320" y="2020"/>
                </a:lnTo>
                <a:lnTo>
                  <a:pt x="9807" y="2215"/>
                </a:lnTo>
                <a:lnTo>
                  <a:pt x="10780" y="2604"/>
                </a:lnTo>
                <a:lnTo>
                  <a:pt x="11194" y="2799"/>
                </a:lnTo>
                <a:lnTo>
                  <a:pt x="11559" y="3018"/>
                </a:lnTo>
                <a:lnTo>
                  <a:pt x="11729" y="3115"/>
                </a:lnTo>
                <a:lnTo>
                  <a:pt x="11924" y="3188"/>
                </a:lnTo>
                <a:lnTo>
                  <a:pt x="12094" y="3261"/>
                </a:lnTo>
                <a:lnTo>
                  <a:pt x="12240" y="3358"/>
                </a:lnTo>
                <a:lnTo>
                  <a:pt x="12264" y="3407"/>
                </a:lnTo>
                <a:lnTo>
                  <a:pt x="12313" y="3456"/>
                </a:lnTo>
                <a:lnTo>
                  <a:pt x="12410" y="3480"/>
                </a:lnTo>
                <a:lnTo>
                  <a:pt x="12435" y="3942"/>
                </a:lnTo>
                <a:lnTo>
                  <a:pt x="11851" y="3650"/>
                </a:lnTo>
                <a:lnTo>
                  <a:pt x="11389" y="3407"/>
                </a:lnTo>
                <a:lnTo>
                  <a:pt x="11170" y="3310"/>
                </a:lnTo>
                <a:lnTo>
                  <a:pt x="10926" y="3237"/>
                </a:lnTo>
                <a:lnTo>
                  <a:pt x="10878" y="3237"/>
                </a:lnTo>
                <a:lnTo>
                  <a:pt x="10853" y="3261"/>
                </a:lnTo>
                <a:lnTo>
                  <a:pt x="10853" y="3285"/>
                </a:lnTo>
                <a:lnTo>
                  <a:pt x="10853" y="3310"/>
                </a:lnTo>
                <a:lnTo>
                  <a:pt x="11024" y="3480"/>
                </a:lnTo>
                <a:lnTo>
                  <a:pt x="11218" y="3626"/>
                </a:lnTo>
                <a:lnTo>
                  <a:pt x="11608" y="3869"/>
                </a:lnTo>
                <a:lnTo>
                  <a:pt x="12045" y="4113"/>
                </a:lnTo>
                <a:lnTo>
                  <a:pt x="12459" y="4307"/>
                </a:lnTo>
                <a:lnTo>
                  <a:pt x="12483" y="4818"/>
                </a:lnTo>
                <a:lnTo>
                  <a:pt x="12337" y="4770"/>
                </a:lnTo>
                <a:lnTo>
                  <a:pt x="12216" y="4721"/>
                </a:lnTo>
                <a:lnTo>
                  <a:pt x="12021" y="4672"/>
                </a:lnTo>
                <a:lnTo>
                  <a:pt x="11729" y="4526"/>
                </a:lnTo>
                <a:lnTo>
                  <a:pt x="11413" y="4380"/>
                </a:lnTo>
                <a:lnTo>
                  <a:pt x="11218" y="4259"/>
                </a:lnTo>
                <a:lnTo>
                  <a:pt x="11121" y="4234"/>
                </a:lnTo>
                <a:lnTo>
                  <a:pt x="11024" y="4210"/>
                </a:lnTo>
                <a:lnTo>
                  <a:pt x="10975" y="4210"/>
                </a:lnTo>
                <a:lnTo>
                  <a:pt x="10951" y="4259"/>
                </a:lnTo>
                <a:lnTo>
                  <a:pt x="10951" y="4283"/>
                </a:lnTo>
                <a:lnTo>
                  <a:pt x="10951" y="4332"/>
                </a:lnTo>
                <a:lnTo>
                  <a:pt x="11024" y="4429"/>
                </a:lnTo>
                <a:lnTo>
                  <a:pt x="11121" y="4526"/>
                </a:lnTo>
                <a:lnTo>
                  <a:pt x="11218" y="4599"/>
                </a:lnTo>
                <a:lnTo>
                  <a:pt x="11340" y="4672"/>
                </a:lnTo>
                <a:lnTo>
                  <a:pt x="11608" y="4818"/>
                </a:lnTo>
                <a:lnTo>
                  <a:pt x="11826" y="4916"/>
                </a:lnTo>
                <a:lnTo>
                  <a:pt x="12143" y="5037"/>
                </a:lnTo>
                <a:lnTo>
                  <a:pt x="12313" y="5086"/>
                </a:lnTo>
                <a:lnTo>
                  <a:pt x="12410" y="5086"/>
                </a:lnTo>
                <a:lnTo>
                  <a:pt x="12483" y="5062"/>
                </a:lnTo>
                <a:lnTo>
                  <a:pt x="12483" y="5743"/>
                </a:lnTo>
                <a:lnTo>
                  <a:pt x="12289" y="5621"/>
                </a:lnTo>
                <a:lnTo>
                  <a:pt x="12094" y="5475"/>
                </a:lnTo>
                <a:lnTo>
                  <a:pt x="11608" y="5256"/>
                </a:lnTo>
                <a:lnTo>
                  <a:pt x="11194" y="5110"/>
                </a:lnTo>
                <a:lnTo>
                  <a:pt x="11024" y="5062"/>
                </a:lnTo>
                <a:lnTo>
                  <a:pt x="10926" y="5062"/>
                </a:lnTo>
                <a:lnTo>
                  <a:pt x="10902" y="5086"/>
                </a:lnTo>
                <a:lnTo>
                  <a:pt x="10878" y="5110"/>
                </a:lnTo>
                <a:lnTo>
                  <a:pt x="10951" y="5232"/>
                </a:lnTo>
                <a:lnTo>
                  <a:pt x="11024" y="5305"/>
                </a:lnTo>
                <a:lnTo>
                  <a:pt x="11121" y="5378"/>
                </a:lnTo>
                <a:lnTo>
                  <a:pt x="11267" y="5451"/>
                </a:lnTo>
                <a:lnTo>
                  <a:pt x="11535" y="5548"/>
                </a:lnTo>
                <a:lnTo>
                  <a:pt x="11754" y="5646"/>
                </a:lnTo>
                <a:lnTo>
                  <a:pt x="12094" y="5792"/>
                </a:lnTo>
                <a:lnTo>
                  <a:pt x="12240" y="5889"/>
                </a:lnTo>
                <a:lnTo>
                  <a:pt x="12386" y="6011"/>
                </a:lnTo>
                <a:lnTo>
                  <a:pt x="12483" y="6108"/>
                </a:lnTo>
                <a:lnTo>
                  <a:pt x="12483" y="6254"/>
                </a:lnTo>
                <a:lnTo>
                  <a:pt x="12337" y="6157"/>
                </a:lnTo>
                <a:lnTo>
                  <a:pt x="12191" y="6084"/>
                </a:lnTo>
                <a:lnTo>
                  <a:pt x="11899" y="5938"/>
                </a:lnTo>
                <a:lnTo>
                  <a:pt x="11705" y="5816"/>
                </a:lnTo>
                <a:lnTo>
                  <a:pt x="11510" y="5743"/>
                </a:lnTo>
                <a:lnTo>
                  <a:pt x="11291" y="5670"/>
                </a:lnTo>
                <a:lnTo>
                  <a:pt x="11194" y="5670"/>
                </a:lnTo>
                <a:lnTo>
                  <a:pt x="11097" y="5694"/>
                </a:lnTo>
                <a:lnTo>
                  <a:pt x="11072" y="5694"/>
                </a:lnTo>
                <a:lnTo>
                  <a:pt x="11072" y="5719"/>
                </a:lnTo>
                <a:lnTo>
                  <a:pt x="11145" y="5816"/>
                </a:lnTo>
                <a:lnTo>
                  <a:pt x="11218" y="5889"/>
                </a:lnTo>
                <a:lnTo>
                  <a:pt x="11413" y="6035"/>
                </a:lnTo>
                <a:lnTo>
                  <a:pt x="11826" y="6254"/>
                </a:lnTo>
                <a:lnTo>
                  <a:pt x="12143" y="6449"/>
                </a:lnTo>
                <a:lnTo>
                  <a:pt x="12289" y="6522"/>
                </a:lnTo>
                <a:lnTo>
                  <a:pt x="12459" y="6570"/>
                </a:lnTo>
                <a:lnTo>
                  <a:pt x="12459" y="6838"/>
                </a:lnTo>
                <a:lnTo>
                  <a:pt x="12459" y="6862"/>
                </a:lnTo>
                <a:lnTo>
                  <a:pt x="12337" y="6765"/>
                </a:lnTo>
                <a:lnTo>
                  <a:pt x="12216" y="6668"/>
                </a:lnTo>
                <a:lnTo>
                  <a:pt x="12094" y="6619"/>
                </a:lnTo>
                <a:lnTo>
                  <a:pt x="11924" y="6546"/>
                </a:lnTo>
                <a:lnTo>
                  <a:pt x="11729" y="6473"/>
                </a:lnTo>
                <a:lnTo>
                  <a:pt x="11486" y="6424"/>
                </a:lnTo>
                <a:lnTo>
                  <a:pt x="11267" y="6376"/>
                </a:lnTo>
                <a:lnTo>
                  <a:pt x="11072" y="6303"/>
                </a:lnTo>
                <a:lnTo>
                  <a:pt x="11048" y="6303"/>
                </a:lnTo>
                <a:lnTo>
                  <a:pt x="11048" y="6327"/>
                </a:lnTo>
                <a:lnTo>
                  <a:pt x="11145" y="6449"/>
                </a:lnTo>
                <a:lnTo>
                  <a:pt x="11267" y="6546"/>
                </a:lnTo>
                <a:lnTo>
                  <a:pt x="11389" y="6619"/>
                </a:lnTo>
                <a:lnTo>
                  <a:pt x="11535" y="6692"/>
                </a:lnTo>
                <a:lnTo>
                  <a:pt x="11948" y="6862"/>
                </a:lnTo>
                <a:lnTo>
                  <a:pt x="12143" y="6960"/>
                </a:lnTo>
                <a:lnTo>
                  <a:pt x="12216" y="7033"/>
                </a:lnTo>
                <a:lnTo>
                  <a:pt x="12289" y="7106"/>
                </a:lnTo>
                <a:lnTo>
                  <a:pt x="12362" y="7179"/>
                </a:lnTo>
                <a:lnTo>
                  <a:pt x="12459" y="7179"/>
                </a:lnTo>
                <a:lnTo>
                  <a:pt x="12459" y="7592"/>
                </a:lnTo>
                <a:lnTo>
                  <a:pt x="12264" y="7495"/>
                </a:lnTo>
                <a:lnTo>
                  <a:pt x="12070" y="7422"/>
                </a:lnTo>
                <a:lnTo>
                  <a:pt x="11802" y="7349"/>
                </a:lnTo>
                <a:lnTo>
                  <a:pt x="11389" y="7106"/>
                </a:lnTo>
                <a:lnTo>
                  <a:pt x="11121" y="7008"/>
                </a:lnTo>
                <a:lnTo>
                  <a:pt x="11024" y="6984"/>
                </a:lnTo>
                <a:lnTo>
                  <a:pt x="10999" y="6984"/>
                </a:lnTo>
                <a:lnTo>
                  <a:pt x="10975" y="7008"/>
                </a:lnTo>
                <a:lnTo>
                  <a:pt x="10975" y="7057"/>
                </a:lnTo>
                <a:lnTo>
                  <a:pt x="10975" y="7106"/>
                </a:lnTo>
                <a:lnTo>
                  <a:pt x="10999" y="7227"/>
                </a:lnTo>
                <a:lnTo>
                  <a:pt x="11097" y="7325"/>
                </a:lnTo>
                <a:lnTo>
                  <a:pt x="11194" y="7398"/>
                </a:lnTo>
                <a:lnTo>
                  <a:pt x="11437" y="7544"/>
                </a:lnTo>
                <a:lnTo>
                  <a:pt x="11632" y="7641"/>
                </a:lnTo>
                <a:lnTo>
                  <a:pt x="11997" y="7836"/>
                </a:lnTo>
                <a:lnTo>
                  <a:pt x="12240" y="7909"/>
                </a:lnTo>
                <a:lnTo>
                  <a:pt x="12362" y="7933"/>
                </a:lnTo>
                <a:lnTo>
                  <a:pt x="12459" y="7957"/>
                </a:lnTo>
                <a:lnTo>
                  <a:pt x="12459" y="8298"/>
                </a:lnTo>
                <a:lnTo>
                  <a:pt x="12216" y="8176"/>
                </a:lnTo>
                <a:lnTo>
                  <a:pt x="11972" y="8055"/>
                </a:lnTo>
                <a:lnTo>
                  <a:pt x="11754" y="7909"/>
                </a:lnTo>
                <a:lnTo>
                  <a:pt x="11535" y="7738"/>
                </a:lnTo>
                <a:lnTo>
                  <a:pt x="11413" y="7665"/>
                </a:lnTo>
                <a:lnTo>
                  <a:pt x="11291" y="7617"/>
                </a:lnTo>
                <a:lnTo>
                  <a:pt x="11170" y="7592"/>
                </a:lnTo>
                <a:lnTo>
                  <a:pt x="11048" y="7568"/>
                </a:lnTo>
                <a:lnTo>
                  <a:pt x="11048" y="7592"/>
                </a:lnTo>
                <a:lnTo>
                  <a:pt x="11024" y="7617"/>
                </a:lnTo>
                <a:lnTo>
                  <a:pt x="11072" y="7714"/>
                </a:lnTo>
                <a:lnTo>
                  <a:pt x="11145" y="7836"/>
                </a:lnTo>
                <a:lnTo>
                  <a:pt x="11243" y="7933"/>
                </a:lnTo>
                <a:lnTo>
                  <a:pt x="11364" y="8006"/>
                </a:lnTo>
                <a:lnTo>
                  <a:pt x="11583" y="8176"/>
                </a:lnTo>
                <a:lnTo>
                  <a:pt x="11802" y="8322"/>
                </a:lnTo>
                <a:lnTo>
                  <a:pt x="12118" y="8493"/>
                </a:lnTo>
                <a:lnTo>
                  <a:pt x="12289" y="8590"/>
                </a:lnTo>
                <a:lnTo>
                  <a:pt x="12459" y="8663"/>
                </a:lnTo>
                <a:lnTo>
                  <a:pt x="12483" y="9101"/>
                </a:lnTo>
                <a:lnTo>
                  <a:pt x="12435" y="9028"/>
                </a:lnTo>
                <a:lnTo>
                  <a:pt x="12386" y="8979"/>
                </a:lnTo>
                <a:lnTo>
                  <a:pt x="12216" y="8882"/>
                </a:lnTo>
                <a:lnTo>
                  <a:pt x="11899" y="8736"/>
                </a:lnTo>
                <a:lnTo>
                  <a:pt x="11559" y="8517"/>
                </a:lnTo>
                <a:lnTo>
                  <a:pt x="11364" y="8420"/>
                </a:lnTo>
                <a:lnTo>
                  <a:pt x="11291" y="8395"/>
                </a:lnTo>
                <a:lnTo>
                  <a:pt x="11194" y="8371"/>
                </a:lnTo>
                <a:lnTo>
                  <a:pt x="11170" y="8371"/>
                </a:lnTo>
                <a:lnTo>
                  <a:pt x="11170" y="8395"/>
                </a:lnTo>
                <a:lnTo>
                  <a:pt x="11194" y="8493"/>
                </a:lnTo>
                <a:lnTo>
                  <a:pt x="11218" y="8566"/>
                </a:lnTo>
                <a:lnTo>
                  <a:pt x="11364" y="8712"/>
                </a:lnTo>
                <a:lnTo>
                  <a:pt x="11535" y="8858"/>
                </a:lnTo>
                <a:lnTo>
                  <a:pt x="11681" y="8955"/>
                </a:lnTo>
                <a:lnTo>
                  <a:pt x="11851" y="9052"/>
                </a:lnTo>
                <a:lnTo>
                  <a:pt x="12070" y="9174"/>
                </a:lnTo>
                <a:lnTo>
                  <a:pt x="12167" y="9223"/>
                </a:lnTo>
                <a:lnTo>
                  <a:pt x="12264" y="9247"/>
                </a:lnTo>
                <a:lnTo>
                  <a:pt x="12362" y="9247"/>
                </a:lnTo>
                <a:lnTo>
                  <a:pt x="12459" y="9223"/>
                </a:lnTo>
                <a:lnTo>
                  <a:pt x="12483" y="9198"/>
                </a:lnTo>
                <a:lnTo>
                  <a:pt x="12508" y="10025"/>
                </a:lnTo>
                <a:lnTo>
                  <a:pt x="12386" y="9879"/>
                </a:lnTo>
                <a:lnTo>
                  <a:pt x="12240" y="9758"/>
                </a:lnTo>
                <a:lnTo>
                  <a:pt x="11924" y="9515"/>
                </a:lnTo>
                <a:lnTo>
                  <a:pt x="11608" y="9296"/>
                </a:lnTo>
                <a:lnTo>
                  <a:pt x="11267" y="9101"/>
                </a:lnTo>
                <a:lnTo>
                  <a:pt x="11243" y="9077"/>
                </a:lnTo>
                <a:lnTo>
                  <a:pt x="11218" y="9101"/>
                </a:lnTo>
                <a:lnTo>
                  <a:pt x="11218" y="9125"/>
                </a:lnTo>
                <a:lnTo>
                  <a:pt x="11218" y="9150"/>
                </a:lnTo>
                <a:lnTo>
                  <a:pt x="11340" y="9296"/>
                </a:lnTo>
                <a:lnTo>
                  <a:pt x="11462" y="9466"/>
                </a:lnTo>
                <a:lnTo>
                  <a:pt x="11608" y="9612"/>
                </a:lnTo>
                <a:lnTo>
                  <a:pt x="11754" y="9733"/>
                </a:lnTo>
                <a:lnTo>
                  <a:pt x="11924" y="9855"/>
                </a:lnTo>
                <a:lnTo>
                  <a:pt x="12094" y="9952"/>
                </a:lnTo>
                <a:lnTo>
                  <a:pt x="12289" y="10050"/>
                </a:lnTo>
                <a:lnTo>
                  <a:pt x="12459" y="10098"/>
                </a:lnTo>
                <a:lnTo>
                  <a:pt x="12508" y="10098"/>
                </a:lnTo>
                <a:lnTo>
                  <a:pt x="12508" y="10488"/>
                </a:lnTo>
                <a:lnTo>
                  <a:pt x="12289" y="10317"/>
                </a:lnTo>
                <a:lnTo>
                  <a:pt x="11802" y="10001"/>
                </a:lnTo>
                <a:lnTo>
                  <a:pt x="11608" y="9855"/>
                </a:lnTo>
                <a:lnTo>
                  <a:pt x="11486" y="9782"/>
                </a:lnTo>
                <a:lnTo>
                  <a:pt x="11389" y="9733"/>
                </a:lnTo>
                <a:lnTo>
                  <a:pt x="11364" y="9758"/>
                </a:lnTo>
                <a:lnTo>
                  <a:pt x="11364" y="9855"/>
                </a:lnTo>
                <a:lnTo>
                  <a:pt x="11389" y="9952"/>
                </a:lnTo>
                <a:lnTo>
                  <a:pt x="11437" y="10050"/>
                </a:lnTo>
                <a:lnTo>
                  <a:pt x="11510" y="10147"/>
                </a:lnTo>
                <a:lnTo>
                  <a:pt x="11681" y="10317"/>
                </a:lnTo>
                <a:lnTo>
                  <a:pt x="11851" y="10439"/>
                </a:lnTo>
                <a:lnTo>
                  <a:pt x="12094" y="10585"/>
                </a:lnTo>
                <a:lnTo>
                  <a:pt x="12313" y="10780"/>
                </a:lnTo>
                <a:lnTo>
                  <a:pt x="12410" y="10877"/>
                </a:lnTo>
                <a:lnTo>
                  <a:pt x="12508" y="10999"/>
                </a:lnTo>
                <a:lnTo>
                  <a:pt x="12483" y="11291"/>
                </a:lnTo>
                <a:lnTo>
                  <a:pt x="11875" y="10901"/>
                </a:lnTo>
                <a:lnTo>
                  <a:pt x="11705" y="10780"/>
                </a:lnTo>
                <a:lnTo>
                  <a:pt x="11535" y="10658"/>
                </a:lnTo>
                <a:lnTo>
                  <a:pt x="11462" y="10609"/>
                </a:lnTo>
                <a:lnTo>
                  <a:pt x="11364" y="10585"/>
                </a:lnTo>
                <a:lnTo>
                  <a:pt x="11267" y="10561"/>
                </a:lnTo>
                <a:lnTo>
                  <a:pt x="11145" y="10585"/>
                </a:lnTo>
                <a:lnTo>
                  <a:pt x="11121" y="10609"/>
                </a:lnTo>
                <a:lnTo>
                  <a:pt x="11145" y="10634"/>
                </a:lnTo>
                <a:lnTo>
                  <a:pt x="11291" y="10780"/>
                </a:lnTo>
                <a:lnTo>
                  <a:pt x="11413" y="10926"/>
                </a:lnTo>
                <a:lnTo>
                  <a:pt x="11535" y="11072"/>
                </a:lnTo>
                <a:lnTo>
                  <a:pt x="11705" y="11218"/>
                </a:lnTo>
                <a:lnTo>
                  <a:pt x="12070" y="11485"/>
                </a:lnTo>
                <a:lnTo>
                  <a:pt x="12483" y="11729"/>
                </a:lnTo>
                <a:lnTo>
                  <a:pt x="12459" y="12094"/>
                </a:lnTo>
                <a:lnTo>
                  <a:pt x="12191" y="11923"/>
                </a:lnTo>
                <a:lnTo>
                  <a:pt x="11948" y="11777"/>
                </a:lnTo>
                <a:lnTo>
                  <a:pt x="11559" y="11558"/>
                </a:lnTo>
                <a:lnTo>
                  <a:pt x="11170" y="11388"/>
                </a:lnTo>
                <a:lnTo>
                  <a:pt x="11145" y="11388"/>
                </a:lnTo>
                <a:lnTo>
                  <a:pt x="11145" y="11485"/>
                </a:lnTo>
                <a:lnTo>
                  <a:pt x="11170" y="11558"/>
                </a:lnTo>
                <a:lnTo>
                  <a:pt x="11243" y="11704"/>
                </a:lnTo>
                <a:lnTo>
                  <a:pt x="11364" y="11850"/>
                </a:lnTo>
                <a:lnTo>
                  <a:pt x="11510" y="11948"/>
                </a:lnTo>
                <a:lnTo>
                  <a:pt x="11754" y="12118"/>
                </a:lnTo>
                <a:lnTo>
                  <a:pt x="12021" y="12288"/>
                </a:lnTo>
                <a:lnTo>
                  <a:pt x="12216" y="12434"/>
                </a:lnTo>
                <a:lnTo>
                  <a:pt x="12435" y="12556"/>
                </a:lnTo>
                <a:lnTo>
                  <a:pt x="12435" y="12799"/>
                </a:lnTo>
                <a:lnTo>
                  <a:pt x="12337" y="12824"/>
                </a:lnTo>
                <a:lnTo>
                  <a:pt x="12264" y="12848"/>
                </a:lnTo>
                <a:lnTo>
                  <a:pt x="12143" y="12775"/>
                </a:lnTo>
                <a:lnTo>
                  <a:pt x="11972" y="12629"/>
                </a:lnTo>
                <a:lnTo>
                  <a:pt x="11802" y="12507"/>
                </a:lnTo>
                <a:lnTo>
                  <a:pt x="11632" y="12361"/>
                </a:lnTo>
                <a:lnTo>
                  <a:pt x="11462" y="12240"/>
                </a:lnTo>
                <a:lnTo>
                  <a:pt x="11413" y="12240"/>
                </a:lnTo>
                <a:lnTo>
                  <a:pt x="11413" y="12288"/>
                </a:lnTo>
                <a:lnTo>
                  <a:pt x="11413" y="12361"/>
                </a:lnTo>
                <a:lnTo>
                  <a:pt x="11413" y="12434"/>
                </a:lnTo>
                <a:lnTo>
                  <a:pt x="11486" y="12605"/>
                </a:lnTo>
                <a:lnTo>
                  <a:pt x="11389" y="12605"/>
                </a:lnTo>
                <a:lnTo>
                  <a:pt x="11267" y="12653"/>
                </a:lnTo>
                <a:lnTo>
                  <a:pt x="11243" y="12678"/>
                </a:lnTo>
                <a:lnTo>
                  <a:pt x="11218" y="12726"/>
                </a:lnTo>
                <a:lnTo>
                  <a:pt x="11218" y="12775"/>
                </a:lnTo>
                <a:lnTo>
                  <a:pt x="11218" y="12848"/>
                </a:lnTo>
                <a:lnTo>
                  <a:pt x="11291" y="12921"/>
                </a:lnTo>
                <a:lnTo>
                  <a:pt x="11364" y="12994"/>
                </a:lnTo>
                <a:lnTo>
                  <a:pt x="11486" y="13043"/>
                </a:lnTo>
                <a:lnTo>
                  <a:pt x="11583" y="13091"/>
                </a:lnTo>
                <a:lnTo>
                  <a:pt x="11705" y="13140"/>
                </a:lnTo>
                <a:lnTo>
                  <a:pt x="11802" y="13140"/>
                </a:lnTo>
                <a:lnTo>
                  <a:pt x="11924" y="13116"/>
                </a:lnTo>
                <a:lnTo>
                  <a:pt x="12021" y="13067"/>
                </a:lnTo>
                <a:lnTo>
                  <a:pt x="12240" y="13189"/>
                </a:lnTo>
                <a:lnTo>
                  <a:pt x="12410" y="13335"/>
                </a:lnTo>
                <a:lnTo>
                  <a:pt x="12386" y="13602"/>
                </a:lnTo>
                <a:lnTo>
                  <a:pt x="11802" y="13286"/>
                </a:lnTo>
                <a:lnTo>
                  <a:pt x="11510" y="13140"/>
                </a:lnTo>
                <a:lnTo>
                  <a:pt x="11194" y="13018"/>
                </a:lnTo>
                <a:lnTo>
                  <a:pt x="11170" y="13018"/>
                </a:lnTo>
                <a:lnTo>
                  <a:pt x="11145" y="13116"/>
                </a:lnTo>
                <a:lnTo>
                  <a:pt x="11170" y="13213"/>
                </a:lnTo>
                <a:lnTo>
                  <a:pt x="11218" y="13286"/>
                </a:lnTo>
                <a:lnTo>
                  <a:pt x="11291" y="13359"/>
                </a:lnTo>
                <a:lnTo>
                  <a:pt x="11437" y="13456"/>
                </a:lnTo>
                <a:lnTo>
                  <a:pt x="11608" y="13529"/>
                </a:lnTo>
                <a:lnTo>
                  <a:pt x="11802" y="13651"/>
                </a:lnTo>
                <a:lnTo>
                  <a:pt x="11997" y="13773"/>
                </a:lnTo>
                <a:lnTo>
                  <a:pt x="12191" y="13894"/>
                </a:lnTo>
                <a:lnTo>
                  <a:pt x="12386" y="14016"/>
                </a:lnTo>
                <a:lnTo>
                  <a:pt x="12386" y="14332"/>
                </a:lnTo>
                <a:lnTo>
                  <a:pt x="11851" y="13943"/>
                </a:lnTo>
                <a:lnTo>
                  <a:pt x="11705" y="13846"/>
                </a:lnTo>
                <a:lnTo>
                  <a:pt x="11510" y="13724"/>
                </a:lnTo>
                <a:lnTo>
                  <a:pt x="11413" y="13700"/>
                </a:lnTo>
                <a:lnTo>
                  <a:pt x="11316" y="13675"/>
                </a:lnTo>
                <a:lnTo>
                  <a:pt x="11218" y="13675"/>
                </a:lnTo>
                <a:lnTo>
                  <a:pt x="11121" y="13700"/>
                </a:lnTo>
                <a:lnTo>
                  <a:pt x="11121" y="13724"/>
                </a:lnTo>
                <a:lnTo>
                  <a:pt x="11121" y="13748"/>
                </a:lnTo>
                <a:lnTo>
                  <a:pt x="11145" y="13821"/>
                </a:lnTo>
                <a:lnTo>
                  <a:pt x="11218" y="13919"/>
                </a:lnTo>
                <a:lnTo>
                  <a:pt x="11364" y="14040"/>
                </a:lnTo>
                <a:lnTo>
                  <a:pt x="11729" y="14284"/>
                </a:lnTo>
                <a:lnTo>
                  <a:pt x="12045" y="14551"/>
                </a:lnTo>
                <a:lnTo>
                  <a:pt x="12191" y="14673"/>
                </a:lnTo>
                <a:lnTo>
                  <a:pt x="12386" y="14795"/>
                </a:lnTo>
                <a:lnTo>
                  <a:pt x="12386" y="15281"/>
                </a:lnTo>
                <a:lnTo>
                  <a:pt x="12289" y="15184"/>
                </a:lnTo>
                <a:lnTo>
                  <a:pt x="12167" y="15087"/>
                </a:lnTo>
                <a:lnTo>
                  <a:pt x="12021" y="14916"/>
                </a:lnTo>
                <a:lnTo>
                  <a:pt x="11851" y="14746"/>
                </a:lnTo>
                <a:lnTo>
                  <a:pt x="11656" y="14600"/>
                </a:lnTo>
                <a:lnTo>
                  <a:pt x="11413" y="14503"/>
                </a:lnTo>
                <a:lnTo>
                  <a:pt x="11170" y="14430"/>
                </a:lnTo>
                <a:lnTo>
                  <a:pt x="10926" y="14430"/>
                </a:lnTo>
                <a:lnTo>
                  <a:pt x="10902" y="14454"/>
                </a:lnTo>
                <a:lnTo>
                  <a:pt x="10902" y="14478"/>
                </a:lnTo>
                <a:lnTo>
                  <a:pt x="10975" y="14551"/>
                </a:lnTo>
                <a:lnTo>
                  <a:pt x="11024" y="14600"/>
                </a:lnTo>
                <a:lnTo>
                  <a:pt x="11194" y="14697"/>
                </a:lnTo>
                <a:lnTo>
                  <a:pt x="11462" y="14892"/>
                </a:lnTo>
                <a:lnTo>
                  <a:pt x="11608" y="14989"/>
                </a:lnTo>
                <a:lnTo>
                  <a:pt x="11729" y="15111"/>
                </a:lnTo>
                <a:lnTo>
                  <a:pt x="11875" y="15281"/>
                </a:lnTo>
                <a:lnTo>
                  <a:pt x="12021" y="15452"/>
                </a:lnTo>
                <a:lnTo>
                  <a:pt x="12118" y="15525"/>
                </a:lnTo>
                <a:lnTo>
                  <a:pt x="12191" y="15573"/>
                </a:lnTo>
                <a:lnTo>
                  <a:pt x="12313" y="15622"/>
                </a:lnTo>
                <a:lnTo>
                  <a:pt x="12410" y="15646"/>
                </a:lnTo>
                <a:lnTo>
                  <a:pt x="12435" y="16133"/>
                </a:lnTo>
                <a:lnTo>
                  <a:pt x="12386" y="16133"/>
                </a:lnTo>
                <a:lnTo>
                  <a:pt x="12362" y="16084"/>
                </a:lnTo>
                <a:lnTo>
                  <a:pt x="12240" y="15963"/>
                </a:lnTo>
                <a:lnTo>
                  <a:pt x="12070" y="15841"/>
                </a:lnTo>
                <a:lnTo>
                  <a:pt x="11754" y="15622"/>
                </a:lnTo>
                <a:lnTo>
                  <a:pt x="11413" y="15354"/>
                </a:lnTo>
                <a:lnTo>
                  <a:pt x="11243" y="15233"/>
                </a:lnTo>
                <a:lnTo>
                  <a:pt x="11072" y="15160"/>
                </a:lnTo>
                <a:lnTo>
                  <a:pt x="11048" y="15160"/>
                </a:lnTo>
                <a:lnTo>
                  <a:pt x="11024" y="15184"/>
                </a:lnTo>
                <a:lnTo>
                  <a:pt x="11048" y="15281"/>
                </a:lnTo>
                <a:lnTo>
                  <a:pt x="11072" y="15354"/>
                </a:lnTo>
                <a:lnTo>
                  <a:pt x="11170" y="15500"/>
                </a:lnTo>
                <a:lnTo>
                  <a:pt x="11291" y="15622"/>
                </a:lnTo>
                <a:lnTo>
                  <a:pt x="11437" y="15744"/>
                </a:lnTo>
                <a:lnTo>
                  <a:pt x="11218" y="15646"/>
                </a:lnTo>
                <a:lnTo>
                  <a:pt x="9564" y="14916"/>
                </a:lnTo>
                <a:lnTo>
                  <a:pt x="8055" y="14259"/>
                </a:lnTo>
                <a:lnTo>
                  <a:pt x="7301" y="13894"/>
                </a:lnTo>
                <a:lnTo>
                  <a:pt x="7130" y="13797"/>
                </a:lnTo>
                <a:lnTo>
                  <a:pt x="6863" y="13675"/>
                </a:lnTo>
                <a:lnTo>
                  <a:pt x="6863" y="13602"/>
                </a:lnTo>
                <a:lnTo>
                  <a:pt x="6814" y="12775"/>
                </a:lnTo>
                <a:lnTo>
                  <a:pt x="6765" y="11972"/>
                </a:lnTo>
                <a:lnTo>
                  <a:pt x="6692" y="11145"/>
                </a:lnTo>
                <a:lnTo>
                  <a:pt x="6668" y="10317"/>
                </a:lnTo>
                <a:lnTo>
                  <a:pt x="6668" y="9393"/>
                </a:lnTo>
                <a:lnTo>
                  <a:pt x="6692" y="8493"/>
                </a:lnTo>
                <a:lnTo>
                  <a:pt x="6717" y="7568"/>
                </a:lnTo>
                <a:lnTo>
                  <a:pt x="6717" y="6643"/>
                </a:lnTo>
                <a:lnTo>
                  <a:pt x="6717" y="5889"/>
                </a:lnTo>
                <a:lnTo>
                  <a:pt x="6863" y="5913"/>
                </a:lnTo>
                <a:lnTo>
                  <a:pt x="6936" y="5938"/>
                </a:lnTo>
                <a:lnTo>
                  <a:pt x="7033" y="5962"/>
                </a:lnTo>
                <a:lnTo>
                  <a:pt x="7130" y="5938"/>
                </a:lnTo>
                <a:lnTo>
                  <a:pt x="7228" y="5865"/>
                </a:lnTo>
                <a:lnTo>
                  <a:pt x="7252" y="5816"/>
                </a:lnTo>
                <a:lnTo>
                  <a:pt x="7276" y="5767"/>
                </a:lnTo>
                <a:lnTo>
                  <a:pt x="7276" y="5670"/>
                </a:lnTo>
                <a:lnTo>
                  <a:pt x="7252" y="5573"/>
                </a:lnTo>
                <a:lnTo>
                  <a:pt x="7179" y="5500"/>
                </a:lnTo>
                <a:lnTo>
                  <a:pt x="7082" y="5451"/>
                </a:lnTo>
                <a:lnTo>
                  <a:pt x="7033" y="5427"/>
                </a:lnTo>
                <a:lnTo>
                  <a:pt x="6960" y="5402"/>
                </a:lnTo>
                <a:lnTo>
                  <a:pt x="6887" y="5427"/>
                </a:lnTo>
                <a:lnTo>
                  <a:pt x="6814" y="5451"/>
                </a:lnTo>
                <a:lnTo>
                  <a:pt x="6790" y="5451"/>
                </a:lnTo>
                <a:lnTo>
                  <a:pt x="6692" y="5500"/>
                </a:lnTo>
                <a:lnTo>
                  <a:pt x="6644" y="3018"/>
                </a:lnTo>
                <a:lnTo>
                  <a:pt x="6644" y="1752"/>
                </a:lnTo>
                <a:lnTo>
                  <a:pt x="6668" y="512"/>
                </a:lnTo>
                <a:close/>
                <a:moveTo>
                  <a:pt x="6206" y="585"/>
                </a:moveTo>
                <a:lnTo>
                  <a:pt x="6181" y="852"/>
                </a:lnTo>
                <a:lnTo>
                  <a:pt x="6181" y="1096"/>
                </a:lnTo>
                <a:lnTo>
                  <a:pt x="6181" y="1874"/>
                </a:lnTo>
                <a:lnTo>
                  <a:pt x="6181" y="2653"/>
                </a:lnTo>
                <a:lnTo>
                  <a:pt x="6181" y="3602"/>
                </a:lnTo>
                <a:lnTo>
                  <a:pt x="6181" y="4551"/>
                </a:lnTo>
                <a:lnTo>
                  <a:pt x="6230" y="6449"/>
                </a:lnTo>
                <a:lnTo>
                  <a:pt x="6230" y="7373"/>
                </a:lnTo>
                <a:lnTo>
                  <a:pt x="6206" y="8298"/>
                </a:lnTo>
                <a:lnTo>
                  <a:pt x="6181" y="9198"/>
                </a:lnTo>
                <a:lnTo>
                  <a:pt x="6133" y="10123"/>
                </a:lnTo>
                <a:lnTo>
                  <a:pt x="6157" y="10926"/>
                </a:lnTo>
                <a:lnTo>
                  <a:pt x="6206" y="11729"/>
                </a:lnTo>
                <a:lnTo>
                  <a:pt x="6254" y="12532"/>
                </a:lnTo>
                <a:lnTo>
                  <a:pt x="6279" y="13335"/>
                </a:lnTo>
                <a:lnTo>
                  <a:pt x="6206" y="13359"/>
                </a:lnTo>
                <a:lnTo>
                  <a:pt x="5451" y="13748"/>
                </a:lnTo>
                <a:lnTo>
                  <a:pt x="4721" y="14186"/>
                </a:lnTo>
                <a:lnTo>
                  <a:pt x="3262" y="15087"/>
                </a:lnTo>
                <a:lnTo>
                  <a:pt x="2897" y="15281"/>
                </a:lnTo>
                <a:lnTo>
                  <a:pt x="2532" y="15476"/>
                </a:lnTo>
                <a:lnTo>
                  <a:pt x="2142" y="15671"/>
                </a:lnTo>
                <a:lnTo>
                  <a:pt x="1753" y="15841"/>
                </a:lnTo>
                <a:lnTo>
                  <a:pt x="950" y="16133"/>
                </a:lnTo>
                <a:lnTo>
                  <a:pt x="634" y="16255"/>
                </a:lnTo>
                <a:lnTo>
                  <a:pt x="634" y="16279"/>
                </a:lnTo>
                <a:lnTo>
                  <a:pt x="585" y="15938"/>
                </a:lnTo>
                <a:lnTo>
                  <a:pt x="561" y="15573"/>
                </a:lnTo>
                <a:lnTo>
                  <a:pt x="536" y="15208"/>
                </a:lnTo>
                <a:lnTo>
                  <a:pt x="512" y="14868"/>
                </a:lnTo>
                <a:lnTo>
                  <a:pt x="439" y="14430"/>
                </a:lnTo>
                <a:lnTo>
                  <a:pt x="415" y="13992"/>
                </a:lnTo>
                <a:lnTo>
                  <a:pt x="415" y="13578"/>
                </a:lnTo>
                <a:lnTo>
                  <a:pt x="439" y="13140"/>
                </a:lnTo>
                <a:lnTo>
                  <a:pt x="512" y="11461"/>
                </a:lnTo>
                <a:lnTo>
                  <a:pt x="561" y="10634"/>
                </a:lnTo>
                <a:lnTo>
                  <a:pt x="585" y="9782"/>
                </a:lnTo>
                <a:lnTo>
                  <a:pt x="609" y="8225"/>
                </a:lnTo>
                <a:lnTo>
                  <a:pt x="609" y="6668"/>
                </a:lnTo>
                <a:lnTo>
                  <a:pt x="561" y="5110"/>
                </a:lnTo>
                <a:lnTo>
                  <a:pt x="536" y="4356"/>
                </a:lnTo>
                <a:lnTo>
                  <a:pt x="488" y="3577"/>
                </a:lnTo>
                <a:lnTo>
                  <a:pt x="609" y="3504"/>
                </a:lnTo>
                <a:lnTo>
                  <a:pt x="755" y="3407"/>
                </a:lnTo>
                <a:lnTo>
                  <a:pt x="1145" y="3164"/>
                </a:lnTo>
                <a:lnTo>
                  <a:pt x="1558" y="2920"/>
                </a:lnTo>
                <a:lnTo>
                  <a:pt x="2337" y="2507"/>
                </a:lnTo>
                <a:lnTo>
                  <a:pt x="3116" y="2093"/>
                </a:lnTo>
                <a:lnTo>
                  <a:pt x="3529" y="1850"/>
                </a:lnTo>
                <a:lnTo>
                  <a:pt x="3967" y="1655"/>
                </a:lnTo>
                <a:lnTo>
                  <a:pt x="4405" y="1461"/>
                </a:lnTo>
                <a:lnTo>
                  <a:pt x="4843" y="1290"/>
                </a:lnTo>
                <a:lnTo>
                  <a:pt x="5208" y="1144"/>
                </a:lnTo>
                <a:lnTo>
                  <a:pt x="5549" y="974"/>
                </a:lnTo>
                <a:lnTo>
                  <a:pt x="6206" y="585"/>
                </a:lnTo>
                <a:close/>
                <a:moveTo>
                  <a:pt x="18542" y="804"/>
                </a:moveTo>
                <a:lnTo>
                  <a:pt x="18518" y="1023"/>
                </a:lnTo>
                <a:lnTo>
                  <a:pt x="18518" y="1266"/>
                </a:lnTo>
                <a:lnTo>
                  <a:pt x="18518" y="1752"/>
                </a:lnTo>
                <a:lnTo>
                  <a:pt x="18567" y="2263"/>
                </a:lnTo>
                <a:lnTo>
                  <a:pt x="18567" y="2726"/>
                </a:lnTo>
                <a:lnTo>
                  <a:pt x="18542" y="4648"/>
                </a:lnTo>
                <a:lnTo>
                  <a:pt x="18494" y="6546"/>
                </a:lnTo>
                <a:lnTo>
                  <a:pt x="18469" y="8249"/>
                </a:lnTo>
                <a:lnTo>
                  <a:pt x="18494" y="9952"/>
                </a:lnTo>
                <a:lnTo>
                  <a:pt x="18567" y="13359"/>
                </a:lnTo>
                <a:lnTo>
                  <a:pt x="18542" y="13359"/>
                </a:lnTo>
                <a:lnTo>
                  <a:pt x="18396" y="13505"/>
                </a:lnTo>
                <a:lnTo>
                  <a:pt x="18226" y="13651"/>
                </a:lnTo>
                <a:lnTo>
                  <a:pt x="18031" y="13748"/>
                </a:lnTo>
                <a:lnTo>
                  <a:pt x="17837" y="13846"/>
                </a:lnTo>
                <a:lnTo>
                  <a:pt x="17423" y="14016"/>
                </a:lnTo>
                <a:lnTo>
                  <a:pt x="17009" y="14186"/>
                </a:lnTo>
                <a:lnTo>
                  <a:pt x="16474" y="14454"/>
                </a:lnTo>
                <a:lnTo>
                  <a:pt x="15963" y="14746"/>
                </a:lnTo>
                <a:lnTo>
                  <a:pt x="15452" y="15038"/>
                </a:lnTo>
                <a:lnTo>
                  <a:pt x="14941" y="15330"/>
                </a:lnTo>
                <a:lnTo>
                  <a:pt x="14479" y="15598"/>
                </a:lnTo>
                <a:lnTo>
                  <a:pt x="14016" y="15865"/>
                </a:lnTo>
                <a:lnTo>
                  <a:pt x="13773" y="15987"/>
                </a:lnTo>
                <a:lnTo>
                  <a:pt x="13530" y="16109"/>
                </a:lnTo>
                <a:lnTo>
                  <a:pt x="13286" y="16182"/>
                </a:lnTo>
                <a:lnTo>
                  <a:pt x="13043" y="16255"/>
                </a:lnTo>
                <a:lnTo>
                  <a:pt x="12921" y="16303"/>
                </a:lnTo>
                <a:lnTo>
                  <a:pt x="12921" y="15987"/>
                </a:lnTo>
                <a:lnTo>
                  <a:pt x="12897" y="15671"/>
                </a:lnTo>
                <a:lnTo>
                  <a:pt x="12873" y="15379"/>
                </a:lnTo>
                <a:lnTo>
                  <a:pt x="12848" y="15062"/>
                </a:lnTo>
                <a:lnTo>
                  <a:pt x="12824" y="14770"/>
                </a:lnTo>
                <a:lnTo>
                  <a:pt x="12824" y="14016"/>
                </a:lnTo>
                <a:lnTo>
                  <a:pt x="12848" y="13943"/>
                </a:lnTo>
                <a:lnTo>
                  <a:pt x="12848" y="13894"/>
                </a:lnTo>
                <a:lnTo>
                  <a:pt x="12848" y="13359"/>
                </a:lnTo>
                <a:lnTo>
                  <a:pt x="12946" y="13335"/>
                </a:lnTo>
                <a:lnTo>
                  <a:pt x="13019" y="13310"/>
                </a:lnTo>
                <a:lnTo>
                  <a:pt x="13092" y="13262"/>
                </a:lnTo>
                <a:lnTo>
                  <a:pt x="13140" y="13213"/>
                </a:lnTo>
                <a:lnTo>
                  <a:pt x="13165" y="13116"/>
                </a:lnTo>
                <a:lnTo>
                  <a:pt x="13165" y="13018"/>
                </a:lnTo>
                <a:lnTo>
                  <a:pt x="13116" y="12921"/>
                </a:lnTo>
                <a:lnTo>
                  <a:pt x="13043" y="12872"/>
                </a:lnTo>
                <a:lnTo>
                  <a:pt x="12970" y="12848"/>
                </a:lnTo>
                <a:lnTo>
                  <a:pt x="12873" y="12848"/>
                </a:lnTo>
                <a:lnTo>
                  <a:pt x="12921" y="11826"/>
                </a:lnTo>
                <a:lnTo>
                  <a:pt x="12970" y="10804"/>
                </a:lnTo>
                <a:lnTo>
                  <a:pt x="12970" y="9806"/>
                </a:lnTo>
                <a:lnTo>
                  <a:pt x="12946" y="8809"/>
                </a:lnTo>
                <a:lnTo>
                  <a:pt x="12897" y="7836"/>
                </a:lnTo>
                <a:lnTo>
                  <a:pt x="12897" y="6838"/>
                </a:lnTo>
                <a:lnTo>
                  <a:pt x="12946" y="5986"/>
                </a:lnTo>
                <a:lnTo>
                  <a:pt x="12970" y="5110"/>
                </a:lnTo>
                <a:lnTo>
                  <a:pt x="12970" y="4672"/>
                </a:lnTo>
                <a:lnTo>
                  <a:pt x="12946" y="4234"/>
                </a:lnTo>
                <a:lnTo>
                  <a:pt x="12897" y="3821"/>
                </a:lnTo>
                <a:lnTo>
                  <a:pt x="12800" y="3383"/>
                </a:lnTo>
                <a:lnTo>
                  <a:pt x="13067" y="3285"/>
                </a:lnTo>
                <a:lnTo>
                  <a:pt x="13335" y="3164"/>
                </a:lnTo>
                <a:lnTo>
                  <a:pt x="13603" y="3042"/>
                </a:lnTo>
                <a:lnTo>
                  <a:pt x="13870" y="2920"/>
                </a:lnTo>
                <a:lnTo>
                  <a:pt x="14235" y="2750"/>
                </a:lnTo>
                <a:lnTo>
                  <a:pt x="14600" y="2555"/>
                </a:lnTo>
                <a:lnTo>
                  <a:pt x="15306" y="2142"/>
                </a:lnTo>
                <a:lnTo>
                  <a:pt x="15963" y="1752"/>
                </a:lnTo>
                <a:lnTo>
                  <a:pt x="16304" y="1558"/>
                </a:lnTo>
                <a:lnTo>
                  <a:pt x="16644" y="1388"/>
                </a:lnTo>
                <a:lnTo>
                  <a:pt x="17009" y="1242"/>
                </a:lnTo>
                <a:lnTo>
                  <a:pt x="17350" y="1096"/>
                </a:lnTo>
                <a:lnTo>
                  <a:pt x="17715" y="974"/>
                </a:lnTo>
                <a:lnTo>
                  <a:pt x="18104" y="877"/>
                </a:lnTo>
                <a:lnTo>
                  <a:pt x="18153" y="877"/>
                </a:lnTo>
                <a:lnTo>
                  <a:pt x="18202" y="828"/>
                </a:lnTo>
                <a:lnTo>
                  <a:pt x="18372" y="828"/>
                </a:lnTo>
                <a:lnTo>
                  <a:pt x="18542" y="804"/>
                </a:lnTo>
                <a:close/>
                <a:moveTo>
                  <a:pt x="6279" y="1"/>
                </a:moveTo>
                <a:lnTo>
                  <a:pt x="6206" y="25"/>
                </a:lnTo>
                <a:lnTo>
                  <a:pt x="5403" y="487"/>
                </a:lnTo>
                <a:lnTo>
                  <a:pt x="4989" y="682"/>
                </a:lnTo>
                <a:lnTo>
                  <a:pt x="4551" y="852"/>
                </a:lnTo>
                <a:lnTo>
                  <a:pt x="4113" y="1023"/>
                </a:lnTo>
                <a:lnTo>
                  <a:pt x="3700" y="1217"/>
                </a:lnTo>
                <a:lnTo>
                  <a:pt x="3286" y="1436"/>
                </a:lnTo>
                <a:lnTo>
                  <a:pt x="2872" y="1679"/>
                </a:lnTo>
                <a:lnTo>
                  <a:pt x="2021" y="2117"/>
                </a:lnTo>
                <a:lnTo>
                  <a:pt x="1607" y="2361"/>
                </a:lnTo>
                <a:lnTo>
                  <a:pt x="1193" y="2604"/>
                </a:lnTo>
                <a:lnTo>
                  <a:pt x="974" y="2726"/>
                </a:lnTo>
                <a:lnTo>
                  <a:pt x="731" y="2896"/>
                </a:lnTo>
                <a:lnTo>
                  <a:pt x="488" y="3066"/>
                </a:lnTo>
                <a:lnTo>
                  <a:pt x="390" y="3188"/>
                </a:lnTo>
                <a:lnTo>
                  <a:pt x="317" y="3285"/>
                </a:lnTo>
                <a:lnTo>
                  <a:pt x="269" y="3310"/>
                </a:lnTo>
                <a:lnTo>
                  <a:pt x="220" y="3358"/>
                </a:lnTo>
                <a:lnTo>
                  <a:pt x="171" y="3480"/>
                </a:lnTo>
                <a:lnTo>
                  <a:pt x="123" y="3626"/>
                </a:lnTo>
                <a:lnTo>
                  <a:pt x="98" y="3894"/>
                </a:lnTo>
                <a:lnTo>
                  <a:pt x="98" y="4186"/>
                </a:lnTo>
                <a:lnTo>
                  <a:pt x="123" y="4453"/>
                </a:lnTo>
                <a:lnTo>
                  <a:pt x="147" y="5329"/>
                </a:lnTo>
                <a:lnTo>
                  <a:pt x="171" y="6205"/>
                </a:lnTo>
                <a:lnTo>
                  <a:pt x="171" y="8006"/>
                </a:lnTo>
                <a:lnTo>
                  <a:pt x="147" y="9782"/>
                </a:lnTo>
                <a:lnTo>
                  <a:pt x="123" y="10658"/>
                </a:lnTo>
                <a:lnTo>
                  <a:pt x="98" y="11558"/>
                </a:lnTo>
                <a:lnTo>
                  <a:pt x="1" y="13335"/>
                </a:lnTo>
                <a:lnTo>
                  <a:pt x="1" y="13700"/>
                </a:lnTo>
                <a:lnTo>
                  <a:pt x="1" y="14065"/>
                </a:lnTo>
                <a:lnTo>
                  <a:pt x="25" y="14454"/>
                </a:lnTo>
                <a:lnTo>
                  <a:pt x="50" y="14819"/>
                </a:lnTo>
                <a:lnTo>
                  <a:pt x="98" y="15233"/>
                </a:lnTo>
                <a:lnTo>
                  <a:pt x="123" y="15646"/>
                </a:lnTo>
                <a:lnTo>
                  <a:pt x="147" y="16060"/>
                </a:lnTo>
                <a:lnTo>
                  <a:pt x="171" y="16255"/>
                </a:lnTo>
                <a:lnTo>
                  <a:pt x="220" y="16474"/>
                </a:lnTo>
                <a:lnTo>
                  <a:pt x="244" y="16547"/>
                </a:lnTo>
                <a:lnTo>
                  <a:pt x="317" y="16595"/>
                </a:lnTo>
                <a:lnTo>
                  <a:pt x="390" y="16620"/>
                </a:lnTo>
                <a:lnTo>
                  <a:pt x="463" y="16620"/>
                </a:lnTo>
                <a:lnTo>
                  <a:pt x="536" y="16644"/>
                </a:lnTo>
                <a:lnTo>
                  <a:pt x="707" y="16620"/>
                </a:lnTo>
                <a:lnTo>
                  <a:pt x="877" y="16595"/>
                </a:lnTo>
                <a:lnTo>
                  <a:pt x="1218" y="16474"/>
                </a:lnTo>
                <a:lnTo>
                  <a:pt x="1850" y="16230"/>
                </a:lnTo>
                <a:lnTo>
                  <a:pt x="2240" y="16060"/>
                </a:lnTo>
                <a:lnTo>
                  <a:pt x="2605" y="15890"/>
                </a:lnTo>
                <a:lnTo>
                  <a:pt x="2970" y="15719"/>
                </a:lnTo>
                <a:lnTo>
                  <a:pt x="3310" y="15525"/>
                </a:lnTo>
                <a:lnTo>
                  <a:pt x="4064" y="15062"/>
                </a:lnTo>
                <a:lnTo>
                  <a:pt x="4819" y="14624"/>
                </a:lnTo>
                <a:lnTo>
                  <a:pt x="5549" y="14162"/>
                </a:lnTo>
                <a:lnTo>
                  <a:pt x="5938" y="13967"/>
                </a:lnTo>
                <a:lnTo>
                  <a:pt x="6327" y="13748"/>
                </a:lnTo>
                <a:lnTo>
                  <a:pt x="6400" y="13821"/>
                </a:lnTo>
                <a:lnTo>
                  <a:pt x="6473" y="13870"/>
                </a:lnTo>
                <a:lnTo>
                  <a:pt x="6546" y="13894"/>
                </a:lnTo>
                <a:lnTo>
                  <a:pt x="6644" y="13870"/>
                </a:lnTo>
                <a:lnTo>
                  <a:pt x="6741" y="13992"/>
                </a:lnTo>
                <a:lnTo>
                  <a:pt x="6863" y="14089"/>
                </a:lnTo>
                <a:lnTo>
                  <a:pt x="7130" y="14259"/>
                </a:lnTo>
                <a:lnTo>
                  <a:pt x="7422" y="14405"/>
                </a:lnTo>
                <a:lnTo>
                  <a:pt x="7690" y="14551"/>
                </a:lnTo>
                <a:lnTo>
                  <a:pt x="8517" y="14916"/>
                </a:lnTo>
                <a:lnTo>
                  <a:pt x="9345" y="15306"/>
                </a:lnTo>
                <a:lnTo>
                  <a:pt x="10878" y="16011"/>
                </a:lnTo>
                <a:lnTo>
                  <a:pt x="11656" y="16352"/>
                </a:lnTo>
                <a:lnTo>
                  <a:pt x="12435" y="16644"/>
                </a:lnTo>
                <a:lnTo>
                  <a:pt x="12459" y="16668"/>
                </a:lnTo>
                <a:lnTo>
                  <a:pt x="12508" y="16741"/>
                </a:lnTo>
                <a:lnTo>
                  <a:pt x="12581" y="16766"/>
                </a:lnTo>
                <a:lnTo>
                  <a:pt x="12678" y="16766"/>
                </a:lnTo>
                <a:lnTo>
                  <a:pt x="12751" y="16741"/>
                </a:lnTo>
                <a:lnTo>
                  <a:pt x="12800" y="16693"/>
                </a:lnTo>
                <a:lnTo>
                  <a:pt x="12897" y="16717"/>
                </a:lnTo>
                <a:lnTo>
                  <a:pt x="13019" y="16717"/>
                </a:lnTo>
                <a:lnTo>
                  <a:pt x="13286" y="16668"/>
                </a:lnTo>
                <a:lnTo>
                  <a:pt x="13530" y="16595"/>
                </a:lnTo>
                <a:lnTo>
                  <a:pt x="13724" y="16522"/>
                </a:lnTo>
                <a:lnTo>
                  <a:pt x="14211" y="16279"/>
                </a:lnTo>
                <a:lnTo>
                  <a:pt x="14698" y="16036"/>
                </a:lnTo>
                <a:lnTo>
                  <a:pt x="15647" y="15500"/>
                </a:lnTo>
                <a:lnTo>
                  <a:pt x="16596" y="14965"/>
                </a:lnTo>
                <a:lnTo>
                  <a:pt x="17058" y="14697"/>
                </a:lnTo>
                <a:lnTo>
                  <a:pt x="17545" y="14478"/>
                </a:lnTo>
                <a:lnTo>
                  <a:pt x="17885" y="14332"/>
                </a:lnTo>
                <a:lnTo>
                  <a:pt x="18226" y="14186"/>
                </a:lnTo>
                <a:lnTo>
                  <a:pt x="18542" y="14016"/>
                </a:lnTo>
                <a:lnTo>
                  <a:pt x="18688" y="13894"/>
                </a:lnTo>
                <a:lnTo>
                  <a:pt x="18834" y="13773"/>
                </a:lnTo>
                <a:lnTo>
                  <a:pt x="18883" y="13748"/>
                </a:lnTo>
                <a:lnTo>
                  <a:pt x="18932" y="13724"/>
                </a:lnTo>
                <a:lnTo>
                  <a:pt x="18980" y="13651"/>
                </a:lnTo>
                <a:lnTo>
                  <a:pt x="18980" y="13578"/>
                </a:lnTo>
                <a:lnTo>
                  <a:pt x="18980" y="12726"/>
                </a:lnTo>
                <a:lnTo>
                  <a:pt x="18956" y="11875"/>
                </a:lnTo>
                <a:lnTo>
                  <a:pt x="18883" y="10171"/>
                </a:lnTo>
                <a:lnTo>
                  <a:pt x="18859" y="9271"/>
                </a:lnTo>
                <a:lnTo>
                  <a:pt x="18859" y="8347"/>
                </a:lnTo>
                <a:lnTo>
                  <a:pt x="18883" y="6546"/>
                </a:lnTo>
                <a:lnTo>
                  <a:pt x="18932" y="4648"/>
                </a:lnTo>
                <a:lnTo>
                  <a:pt x="18956" y="2726"/>
                </a:lnTo>
                <a:lnTo>
                  <a:pt x="18980" y="2215"/>
                </a:lnTo>
                <a:lnTo>
                  <a:pt x="18980" y="1679"/>
                </a:lnTo>
                <a:lnTo>
                  <a:pt x="18932" y="1144"/>
                </a:lnTo>
                <a:lnTo>
                  <a:pt x="18883" y="901"/>
                </a:lnTo>
                <a:lnTo>
                  <a:pt x="18834" y="633"/>
                </a:lnTo>
                <a:lnTo>
                  <a:pt x="18883" y="585"/>
                </a:lnTo>
                <a:lnTo>
                  <a:pt x="18883" y="512"/>
                </a:lnTo>
                <a:lnTo>
                  <a:pt x="18883" y="439"/>
                </a:lnTo>
                <a:lnTo>
                  <a:pt x="18834" y="366"/>
                </a:lnTo>
                <a:lnTo>
                  <a:pt x="18761" y="293"/>
                </a:lnTo>
                <a:lnTo>
                  <a:pt x="18664" y="244"/>
                </a:lnTo>
                <a:lnTo>
                  <a:pt x="18421" y="244"/>
                </a:lnTo>
                <a:lnTo>
                  <a:pt x="18177" y="317"/>
                </a:lnTo>
                <a:lnTo>
                  <a:pt x="17958" y="414"/>
                </a:lnTo>
                <a:lnTo>
                  <a:pt x="17715" y="487"/>
                </a:lnTo>
                <a:lnTo>
                  <a:pt x="17374" y="585"/>
                </a:lnTo>
                <a:lnTo>
                  <a:pt x="17058" y="706"/>
                </a:lnTo>
                <a:lnTo>
                  <a:pt x="16742" y="828"/>
                </a:lnTo>
                <a:lnTo>
                  <a:pt x="16425" y="974"/>
                </a:lnTo>
                <a:lnTo>
                  <a:pt x="15817" y="1290"/>
                </a:lnTo>
                <a:lnTo>
                  <a:pt x="15209" y="1655"/>
                </a:lnTo>
                <a:lnTo>
                  <a:pt x="14479" y="2117"/>
                </a:lnTo>
                <a:lnTo>
                  <a:pt x="14089" y="2312"/>
                </a:lnTo>
                <a:lnTo>
                  <a:pt x="13700" y="2507"/>
                </a:lnTo>
                <a:lnTo>
                  <a:pt x="13432" y="2628"/>
                </a:lnTo>
                <a:lnTo>
                  <a:pt x="13165" y="2750"/>
                </a:lnTo>
                <a:lnTo>
                  <a:pt x="12897" y="2920"/>
                </a:lnTo>
                <a:lnTo>
                  <a:pt x="12654" y="3091"/>
                </a:lnTo>
                <a:lnTo>
                  <a:pt x="12532" y="2969"/>
                </a:lnTo>
                <a:lnTo>
                  <a:pt x="12386" y="2896"/>
                </a:lnTo>
                <a:lnTo>
                  <a:pt x="12070" y="2750"/>
                </a:lnTo>
                <a:lnTo>
                  <a:pt x="11875" y="2653"/>
                </a:lnTo>
                <a:lnTo>
                  <a:pt x="11705" y="2555"/>
                </a:lnTo>
                <a:lnTo>
                  <a:pt x="11316" y="2336"/>
                </a:lnTo>
                <a:lnTo>
                  <a:pt x="11072" y="2190"/>
                </a:lnTo>
                <a:lnTo>
                  <a:pt x="10805" y="2093"/>
                </a:lnTo>
                <a:lnTo>
                  <a:pt x="10294" y="1874"/>
                </a:lnTo>
                <a:lnTo>
                  <a:pt x="9758" y="1679"/>
                </a:lnTo>
                <a:lnTo>
                  <a:pt x="9223" y="1485"/>
                </a:lnTo>
                <a:lnTo>
                  <a:pt x="8298" y="1071"/>
                </a:lnTo>
                <a:lnTo>
                  <a:pt x="7836" y="852"/>
                </a:lnTo>
                <a:lnTo>
                  <a:pt x="7398" y="609"/>
                </a:lnTo>
                <a:lnTo>
                  <a:pt x="7325" y="536"/>
                </a:lnTo>
                <a:lnTo>
                  <a:pt x="7228" y="439"/>
                </a:lnTo>
                <a:lnTo>
                  <a:pt x="7057" y="244"/>
                </a:lnTo>
                <a:lnTo>
                  <a:pt x="6936" y="147"/>
                </a:lnTo>
                <a:lnTo>
                  <a:pt x="6838" y="74"/>
                </a:lnTo>
                <a:lnTo>
                  <a:pt x="6741" y="25"/>
                </a:lnTo>
                <a:lnTo>
                  <a:pt x="6619" y="25"/>
                </a:lnTo>
                <a:lnTo>
                  <a:pt x="6571" y="1"/>
                </a:lnTo>
                <a:lnTo>
                  <a:pt x="6498" y="1"/>
                </a:lnTo>
                <a:lnTo>
                  <a:pt x="6449" y="25"/>
                </a:lnTo>
                <a:lnTo>
                  <a:pt x="6400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5" name="Shape 535"/>
          <p:cNvSpPr/>
          <p:nvPr/>
        </p:nvSpPr>
        <p:spPr>
          <a:xfrm>
            <a:off x="1849425" y="2291813"/>
            <a:ext cx="321749" cy="403661"/>
          </a:xfrm>
          <a:custGeom>
            <a:pathLst>
              <a:path extrusionOk="0" h="18470" w="14722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6" name="Shape 536"/>
          <p:cNvSpPr/>
          <p:nvPr/>
        </p:nvSpPr>
        <p:spPr>
          <a:xfrm>
            <a:off x="4114167" y="2568871"/>
            <a:ext cx="186685" cy="460550"/>
          </a:xfrm>
          <a:custGeom>
            <a:pathLst>
              <a:path extrusionOk="0" h="21073" w="8542">
                <a:moveTo>
                  <a:pt x="4478" y="487"/>
                </a:moveTo>
                <a:lnTo>
                  <a:pt x="4673" y="536"/>
                </a:lnTo>
                <a:lnTo>
                  <a:pt x="4600" y="584"/>
                </a:lnTo>
                <a:lnTo>
                  <a:pt x="4527" y="657"/>
                </a:lnTo>
                <a:lnTo>
                  <a:pt x="4527" y="730"/>
                </a:lnTo>
                <a:lnTo>
                  <a:pt x="4527" y="755"/>
                </a:lnTo>
                <a:lnTo>
                  <a:pt x="4697" y="755"/>
                </a:lnTo>
                <a:lnTo>
                  <a:pt x="4819" y="730"/>
                </a:lnTo>
                <a:lnTo>
                  <a:pt x="4892" y="682"/>
                </a:lnTo>
                <a:lnTo>
                  <a:pt x="4965" y="633"/>
                </a:lnTo>
                <a:lnTo>
                  <a:pt x="5038" y="682"/>
                </a:lnTo>
                <a:lnTo>
                  <a:pt x="4965" y="730"/>
                </a:lnTo>
                <a:lnTo>
                  <a:pt x="4916" y="779"/>
                </a:lnTo>
                <a:lnTo>
                  <a:pt x="4819" y="925"/>
                </a:lnTo>
                <a:lnTo>
                  <a:pt x="4819" y="949"/>
                </a:lnTo>
                <a:lnTo>
                  <a:pt x="4843" y="974"/>
                </a:lnTo>
                <a:lnTo>
                  <a:pt x="4867" y="998"/>
                </a:lnTo>
                <a:lnTo>
                  <a:pt x="4892" y="974"/>
                </a:lnTo>
                <a:lnTo>
                  <a:pt x="5038" y="876"/>
                </a:lnTo>
                <a:lnTo>
                  <a:pt x="5111" y="828"/>
                </a:lnTo>
                <a:lnTo>
                  <a:pt x="5208" y="803"/>
                </a:lnTo>
                <a:lnTo>
                  <a:pt x="5330" y="901"/>
                </a:lnTo>
                <a:lnTo>
                  <a:pt x="5451" y="1022"/>
                </a:lnTo>
                <a:lnTo>
                  <a:pt x="5281" y="1120"/>
                </a:lnTo>
                <a:lnTo>
                  <a:pt x="5208" y="1193"/>
                </a:lnTo>
                <a:lnTo>
                  <a:pt x="5111" y="1266"/>
                </a:lnTo>
                <a:lnTo>
                  <a:pt x="4965" y="1436"/>
                </a:lnTo>
                <a:lnTo>
                  <a:pt x="4965" y="1460"/>
                </a:lnTo>
                <a:lnTo>
                  <a:pt x="4965" y="1485"/>
                </a:lnTo>
                <a:lnTo>
                  <a:pt x="5013" y="1485"/>
                </a:lnTo>
                <a:lnTo>
                  <a:pt x="5111" y="1436"/>
                </a:lnTo>
                <a:lnTo>
                  <a:pt x="5208" y="1387"/>
                </a:lnTo>
                <a:lnTo>
                  <a:pt x="5403" y="1314"/>
                </a:lnTo>
                <a:lnTo>
                  <a:pt x="5573" y="1217"/>
                </a:lnTo>
                <a:lnTo>
                  <a:pt x="5695" y="1412"/>
                </a:lnTo>
                <a:lnTo>
                  <a:pt x="5768" y="1631"/>
                </a:lnTo>
                <a:lnTo>
                  <a:pt x="5719" y="1631"/>
                </a:lnTo>
                <a:lnTo>
                  <a:pt x="5597" y="1679"/>
                </a:lnTo>
                <a:lnTo>
                  <a:pt x="5451" y="1728"/>
                </a:lnTo>
                <a:lnTo>
                  <a:pt x="5184" y="1874"/>
                </a:lnTo>
                <a:lnTo>
                  <a:pt x="4989" y="1996"/>
                </a:lnTo>
                <a:lnTo>
                  <a:pt x="4892" y="2069"/>
                </a:lnTo>
                <a:lnTo>
                  <a:pt x="4819" y="2166"/>
                </a:lnTo>
                <a:lnTo>
                  <a:pt x="4819" y="2190"/>
                </a:lnTo>
                <a:lnTo>
                  <a:pt x="4843" y="2215"/>
                </a:lnTo>
                <a:lnTo>
                  <a:pt x="4940" y="2239"/>
                </a:lnTo>
                <a:lnTo>
                  <a:pt x="5038" y="2239"/>
                </a:lnTo>
                <a:lnTo>
                  <a:pt x="5232" y="2166"/>
                </a:lnTo>
                <a:lnTo>
                  <a:pt x="5524" y="2069"/>
                </a:lnTo>
                <a:lnTo>
                  <a:pt x="5816" y="1947"/>
                </a:lnTo>
                <a:lnTo>
                  <a:pt x="5841" y="1947"/>
                </a:lnTo>
                <a:lnTo>
                  <a:pt x="5841" y="1971"/>
                </a:lnTo>
                <a:lnTo>
                  <a:pt x="5841" y="2142"/>
                </a:lnTo>
                <a:lnTo>
                  <a:pt x="5816" y="2312"/>
                </a:lnTo>
                <a:lnTo>
                  <a:pt x="5743" y="2312"/>
                </a:lnTo>
                <a:lnTo>
                  <a:pt x="5622" y="2361"/>
                </a:lnTo>
                <a:lnTo>
                  <a:pt x="5476" y="2385"/>
                </a:lnTo>
                <a:lnTo>
                  <a:pt x="5208" y="2434"/>
                </a:lnTo>
                <a:lnTo>
                  <a:pt x="4916" y="2507"/>
                </a:lnTo>
                <a:lnTo>
                  <a:pt x="4794" y="2555"/>
                </a:lnTo>
                <a:lnTo>
                  <a:pt x="4648" y="2604"/>
                </a:lnTo>
                <a:lnTo>
                  <a:pt x="4648" y="2653"/>
                </a:lnTo>
                <a:lnTo>
                  <a:pt x="4673" y="2653"/>
                </a:lnTo>
                <a:lnTo>
                  <a:pt x="5208" y="2701"/>
                </a:lnTo>
                <a:lnTo>
                  <a:pt x="5476" y="2701"/>
                </a:lnTo>
                <a:lnTo>
                  <a:pt x="5719" y="2653"/>
                </a:lnTo>
                <a:lnTo>
                  <a:pt x="5646" y="2847"/>
                </a:lnTo>
                <a:lnTo>
                  <a:pt x="5524" y="3042"/>
                </a:lnTo>
                <a:lnTo>
                  <a:pt x="4697" y="3042"/>
                </a:lnTo>
                <a:lnTo>
                  <a:pt x="4624" y="3018"/>
                </a:lnTo>
                <a:lnTo>
                  <a:pt x="4575" y="2993"/>
                </a:lnTo>
                <a:lnTo>
                  <a:pt x="4551" y="2993"/>
                </a:lnTo>
                <a:lnTo>
                  <a:pt x="4551" y="3018"/>
                </a:lnTo>
                <a:lnTo>
                  <a:pt x="4600" y="3091"/>
                </a:lnTo>
                <a:lnTo>
                  <a:pt x="4673" y="3164"/>
                </a:lnTo>
                <a:lnTo>
                  <a:pt x="4746" y="3212"/>
                </a:lnTo>
                <a:lnTo>
                  <a:pt x="4843" y="3261"/>
                </a:lnTo>
                <a:lnTo>
                  <a:pt x="5086" y="3310"/>
                </a:lnTo>
                <a:lnTo>
                  <a:pt x="5330" y="3310"/>
                </a:lnTo>
                <a:lnTo>
                  <a:pt x="5159" y="3456"/>
                </a:lnTo>
                <a:lnTo>
                  <a:pt x="4989" y="3577"/>
                </a:lnTo>
                <a:lnTo>
                  <a:pt x="4892" y="3529"/>
                </a:lnTo>
                <a:lnTo>
                  <a:pt x="4746" y="3504"/>
                </a:lnTo>
                <a:lnTo>
                  <a:pt x="4259" y="3504"/>
                </a:lnTo>
                <a:lnTo>
                  <a:pt x="4235" y="3529"/>
                </a:lnTo>
                <a:lnTo>
                  <a:pt x="4210" y="3577"/>
                </a:lnTo>
                <a:lnTo>
                  <a:pt x="4210" y="3626"/>
                </a:lnTo>
                <a:lnTo>
                  <a:pt x="4235" y="3699"/>
                </a:lnTo>
                <a:lnTo>
                  <a:pt x="4283" y="3748"/>
                </a:lnTo>
                <a:lnTo>
                  <a:pt x="4429" y="3796"/>
                </a:lnTo>
                <a:lnTo>
                  <a:pt x="4283" y="3821"/>
                </a:lnTo>
                <a:lnTo>
                  <a:pt x="3967" y="3821"/>
                </a:lnTo>
                <a:lnTo>
                  <a:pt x="3821" y="3772"/>
                </a:lnTo>
                <a:lnTo>
                  <a:pt x="3675" y="3723"/>
                </a:lnTo>
                <a:lnTo>
                  <a:pt x="3529" y="3650"/>
                </a:lnTo>
                <a:lnTo>
                  <a:pt x="3407" y="3577"/>
                </a:lnTo>
                <a:lnTo>
                  <a:pt x="3310" y="3456"/>
                </a:lnTo>
                <a:lnTo>
                  <a:pt x="3213" y="3358"/>
                </a:lnTo>
                <a:lnTo>
                  <a:pt x="3115" y="3237"/>
                </a:lnTo>
                <a:lnTo>
                  <a:pt x="2969" y="2945"/>
                </a:lnTo>
                <a:lnTo>
                  <a:pt x="2848" y="2653"/>
                </a:lnTo>
                <a:lnTo>
                  <a:pt x="2775" y="2361"/>
                </a:lnTo>
                <a:lnTo>
                  <a:pt x="2750" y="2069"/>
                </a:lnTo>
                <a:lnTo>
                  <a:pt x="2750" y="1898"/>
                </a:lnTo>
                <a:lnTo>
                  <a:pt x="2775" y="1728"/>
                </a:lnTo>
                <a:lnTo>
                  <a:pt x="2823" y="1558"/>
                </a:lnTo>
                <a:lnTo>
                  <a:pt x="2896" y="1412"/>
                </a:lnTo>
                <a:lnTo>
                  <a:pt x="3067" y="1120"/>
                </a:lnTo>
                <a:lnTo>
                  <a:pt x="3261" y="852"/>
                </a:lnTo>
                <a:lnTo>
                  <a:pt x="3359" y="755"/>
                </a:lnTo>
                <a:lnTo>
                  <a:pt x="3480" y="682"/>
                </a:lnTo>
                <a:lnTo>
                  <a:pt x="3699" y="560"/>
                </a:lnTo>
                <a:lnTo>
                  <a:pt x="3772" y="584"/>
                </a:lnTo>
                <a:lnTo>
                  <a:pt x="3845" y="560"/>
                </a:lnTo>
                <a:lnTo>
                  <a:pt x="4064" y="511"/>
                </a:lnTo>
                <a:lnTo>
                  <a:pt x="4259" y="487"/>
                </a:lnTo>
                <a:close/>
                <a:moveTo>
                  <a:pt x="4600" y="4818"/>
                </a:moveTo>
                <a:lnTo>
                  <a:pt x="4940" y="4842"/>
                </a:lnTo>
                <a:lnTo>
                  <a:pt x="4746" y="4915"/>
                </a:lnTo>
                <a:lnTo>
                  <a:pt x="4600" y="5037"/>
                </a:lnTo>
                <a:lnTo>
                  <a:pt x="4600" y="5061"/>
                </a:lnTo>
                <a:lnTo>
                  <a:pt x="4600" y="5086"/>
                </a:lnTo>
                <a:lnTo>
                  <a:pt x="4624" y="5110"/>
                </a:lnTo>
                <a:lnTo>
                  <a:pt x="4648" y="5134"/>
                </a:lnTo>
                <a:lnTo>
                  <a:pt x="4770" y="5110"/>
                </a:lnTo>
                <a:lnTo>
                  <a:pt x="4867" y="5086"/>
                </a:lnTo>
                <a:lnTo>
                  <a:pt x="5086" y="5013"/>
                </a:lnTo>
                <a:lnTo>
                  <a:pt x="5305" y="4964"/>
                </a:lnTo>
                <a:lnTo>
                  <a:pt x="5403" y="4940"/>
                </a:lnTo>
                <a:lnTo>
                  <a:pt x="5500" y="4915"/>
                </a:lnTo>
                <a:lnTo>
                  <a:pt x="5573" y="4940"/>
                </a:lnTo>
                <a:lnTo>
                  <a:pt x="5719" y="4964"/>
                </a:lnTo>
                <a:lnTo>
                  <a:pt x="5695" y="4988"/>
                </a:lnTo>
                <a:lnTo>
                  <a:pt x="5427" y="5086"/>
                </a:lnTo>
                <a:lnTo>
                  <a:pt x="5281" y="5159"/>
                </a:lnTo>
                <a:lnTo>
                  <a:pt x="5232" y="5207"/>
                </a:lnTo>
                <a:lnTo>
                  <a:pt x="5184" y="5256"/>
                </a:lnTo>
                <a:lnTo>
                  <a:pt x="5208" y="5280"/>
                </a:lnTo>
                <a:lnTo>
                  <a:pt x="5281" y="5329"/>
                </a:lnTo>
                <a:lnTo>
                  <a:pt x="5403" y="5353"/>
                </a:lnTo>
                <a:lnTo>
                  <a:pt x="5524" y="5353"/>
                </a:lnTo>
                <a:lnTo>
                  <a:pt x="5622" y="5329"/>
                </a:lnTo>
                <a:lnTo>
                  <a:pt x="5938" y="5256"/>
                </a:lnTo>
                <a:lnTo>
                  <a:pt x="6254" y="5183"/>
                </a:lnTo>
                <a:lnTo>
                  <a:pt x="6425" y="5305"/>
                </a:lnTo>
                <a:lnTo>
                  <a:pt x="6254" y="5329"/>
                </a:lnTo>
                <a:lnTo>
                  <a:pt x="6035" y="5378"/>
                </a:lnTo>
                <a:lnTo>
                  <a:pt x="5841" y="5451"/>
                </a:lnTo>
                <a:lnTo>
                  <a:pt x="5743" y="5475"/>
                </a:lnTo>
                <a:lnTo>
                  <a:pt x="5670" y="5548"/>
                </a:lnTo>
                <a:lnTo>
                  <a:pt x="5573" y="5597"/>
                </a:lnTo>
                <a:lnTo>
                  <a:pt x="5500" y="5645"/>
                </a:lnTo>
                <a:lnTo>
                  <a:pt x="5476" y="5670"/>
                </a:lnTo>
                <a:lnTo>
                  <a:pt x="5500" y="5694"/>
                </a:lnTo>
                <a:lnTo>
                  <a:pt x="5573" y="5694"/>
                </a:lnTo>
                <a:lnTo>
                  <a:pt x="5622" y="5718"/>
                </a:lnTo>
                <a:lnTo>
                  <a:pt x="5670" y="5718"/>
                </a:lnTo>
                <a:lnTo>
                  <a:pt x="5743" y="5743"/>
                </a:lnTo>
                <a:lnTo>
                  <a:pt x="5889" y="5718"/>
                </a:lnTo>
                <a:lnTo>
                  <a:pt x="6035" y="5694"/>
                </a:lnTo>
                <a:lnTo>
                  <a:pt x="6230" y="5645"/>
                </a:lnTo>
                <a:lnTo>
                  <a:pt x="6400" y="5621"/>
                </a:lnTo>
                <a:lnTo>
                  <a:pt x="6571" y="5621"/>
                </a:lnTo>
                <a:lnTo>
                  <a:pt x="6668" y="5645"/>
                </a:lnTo>
                <a:lnTo>
                  <a:pt x="6741" y="5670"/>
                </a:lnTo>
                <a:lnTo>
                  <a:pt x="6668" y="5694"/>
                </a:lnTo>
                <a:lnTo>
                  <a:pt x="6498" y="5718"/>
                </a:lnTo>
                <a:lnTo>
                  <a:pt x="6352" y="5767"/>
                </a:lnTo>
                <a:lnTo>
                  <a:pt x="6206" y="5840"/>
                </a:lnTo>
                <a:lnTo>
                  <a:pt x="6133" y="5913"/>
                </a:lnTo>
                <a:lnTo>
                  <a:pt x="6108" y="5962"/>
                </a:lnTo>
                <a:lnTo>
                  <a:pt x="6084" y="6010"/>
                </a:lnTo>
                <a:lnTo>
                  <a:pt x="6108" y="6059"/>
                </a:lnTo>
                <a:lnTo>
                  <a:pt x="6133" y="6083"/>
                </a:lnTo>
                <a:lnTo>
                  <a:pt x="6181" y="6108"/>
                </a:lnTo>
                <a:lnTo>
                  <a:pt x="6279" y="6108"/>
                </a:lnTo>
                <a:lnTo>
                  <a:pt x="6400" y="6083"/>
                </a:lnTo>
                <a:lnTo>
                  <a:pt x="6619" y="6010"/>
                </a:lnTo>
                <a:lnTo>
                  <a:pt x="7130" y="6010"/>
                </a:lnTo>
                <a:lnTo>
                  <a:pt x="7203" y="6108"/>
                </a:lnTo>
                <a:lnTo>
                  <a:pt x="7276" y="6229"/>
                </a:lnTo>
                <a:lnTo>
                  <a:pt x="7106" y="6278"/>
                </a:lnTo>
                <a:lnTo>
                  <a:pt x="6936" y="6351"/>
                </a:lnTo>
                <a:lnTo>
                  <a:pt x="6790" y="6473"/>
                </a:lnTo>
                <a:lnTo>
                  <a:pt x="6668" y="6594"/>
                </a:lnTo>
                <a:lnTo>
                  <a:pt x="6668" y="6619"/>
                </a:lnTo>
                <a:lnTo>
                  <a:pt x="6887" y="6619"/>
                </a:lnTo>
                <a:lnTo>
                  <a:pt x="7082" y="6594"/>
                </a:lnTo>
                <a:lnTo>
                  <a:pt x="7471" y="6570"/>
                </a:lnTo>
                <a:lnTo>
                  <a:pt x="7544" y="6765"/>
                </a:lnTo>
                <a:lnTo>
                  <a:pt x="7130" y="6862"/>
                </a:lnTo>
                <a:lnTo>
                  <a:pt x="6984" y="6935"/>
                </a:lnTo>
                <a:lnTo>
                  <a:pt x="6936" y="6959"/>
                </a:lnTo>
                <a:lnTo>
                  <a:pt x="6911" y="6984"/>
                </a:lnTo>
                <a:lnTo>
                  <a:pt x="6960" y="7057"/>
                </a:lnTo>
                <a:lnTo>
                  <a:pt x="7033" y="7081"/>
                </a:lnTo>
                <a:lnTo>
                  <a:pt x="7106" y="7105"/>
                </a:lnTo>
                <a:lnTo>
                  <a:pt x="7203" y="7105"/>
                </a:lnTo>
                <a:lnTo>
                  <a:pt x="7422" y="7081"/>
                </a:lnTo>
                <a:lnTo>
                  <a:pt x="7641" y="7032"/>
                </a:lnTo>
                <a:lnTo>
                  <a:pt x="7714" y="7227"/>
                </a:lnTo>
                <a:lnTo>
                  <a:pt x="7544" y="7276"/>
                </a:lnTo>
                <a:lnTo>
                  <a:pt x="7349" y="7349"/>
                </a:lnTo>
                <a:lnTo>
                  <a:pt x="7203" y="7422"/>
                </a:lnTo>
                <a:lnTo>
                  <a:pt x="7155" y="7470"/>
                </a:lnTo>
                <a:lnTo>
                  <a:pt x="7106" y="7543"/>
                </a:lnTo>
                <a:lnTo>
                  <a:pt x="7106" y="7568"/>
                </a:lnTo>
                <a:lnTo>
                  <a:pt x="7106" y="7592"/>
                </a:lnTo>
                <a:lnTo>
                  <a:pt x="7130" y="7616"/>
                </a:lnTo>
                <a:lnTo>
                  <a:pt x="7155" y="7616"/>
                </a:lnTo>
                <a:lnTo>
                  <a:pt x="7228" y="7568"/>
                </a:lnTo>
                <a:lnTo>
                  <a:pt x="7325" y="7543"/>
                </a:lnTo>
                <a:lnTo>
                  <a:pt x="7495" y="7519"/>
                </a:lnTo>
                <a:lnTo>
                  <a:pt x="7763" y="7470"/>
                </a:lnTo>
                <a:lnTo>
                  <a:pt x="7836" y="7762"/>
                </a:lnTo>
                <a:lnTo>
                  <a:pt x="7812" y="7787"/>
                </a:lnTo>
                <a:lnTo>
                  <a:pt x="7568" y="7811"/>
                </a:lnTo>
                <a:lnTo>
                  <a:pt x="7349" y="7884"/>
                </a:lnTo>
                <a:lnTo>
                  <a:pt x="7301" y="7933"/>
                </a:lnTo>
                <a:lnTo>
                  <a:pt x="7301" y="7981"/>
                </a:lnTo>
                <a:lnTo>
                  <a:pt x="7301" y="8030"/>
                </a:lnTo>
                <a:lnTo>
                  <a:pt x="7349" y="8054"/>
                </a:lnTo>
                <a:lnTo>
                  <a:pt x="7447" y="8079"/>
                </a:lnTo>
                <a:lnTo>
                  <a:pt x="7568" y="8079"/>
                </a:lnTo>
                <a:lnTo>
                  <a:pt x="7763" y="8054"/>
                </a:lnTo>
                <a:lnTo>
                  <a:pt x="7885" y="8030"/>
                </a:lnTo>
                <a:lnTo>
                  <a:pt x="7933" y="8273"/>
                </a:lnTo>
                <a:lnTo>
                  <a:pt x="7690" y="8346"/>
                </a:lnTo>
                <a:lnTo>
                  <a:pt x="7593" y="8395"/>
                </a:lnTo>
                <a:lnTo>
                  <a:pt x="7495" y="8468"/>
                </a:lnTo>
                <a:lnTo>
                  <a:pt x="7495" y="8492"/>
                </a:lnTo>
                <a:lnTo>
                  <a:pt x="7739" y="8541"/>
                </a:lnTo>
                <a:lnTo>
                  <a:pt x="7958" y="8541"/>
                </a:lnTo>
                <a:lnTo>
                  <a:pt x="7982" y="8809"/>
                </a:lnTo>
                <a:lnTo>
                  <a:pt x="7860" y="8833"/>
                </a:lnTo>
                <a:lnTo>
                  <a:pt x="7739" y="8857"/>
                </a:lnTo>
                <a:lnTo>
                  <a:pt x="7641" y="8930"/>
                </a:lnTo>
                <a:lnTo>
                  <a:pt x="7568" y="9003"/>
                </a:lnTo>
                <a:lnTo>
                  <a:pt x="7544" y="9052"/>
                </a:lnTo>
                <a:lnTo>
                  <a:pt x="7568" y="9101"/>
                </a:lnTo>
                <a:lnTo>
                  <a:pt x="7690" y="9125"/>
                </a:lnTo>
                <a:lnTo>
                  <a:pt x="7787" y="9125"/>
                </a:lnTo>
                <a:lnTo>
                  <a:pt x="8006" y="9101"/>
                </a:lnTo>
                <a:lnTo>
                  <a:pt x="8006" y="9320"/>
                </a:lnTo>
                <a:lnTo>
                  <a:pt x="7933" y="9344"/>
                </a:lnTo>
                <a:lnTo>
                  <a:pt x="7860" y="9368"/>
                </a:lnTo>
                <a:lnTo>
                  <a:pt x="7787" y="9417"/>
                </a:lnTo>
                <a:lnTo>
                  <a:pt x="7666" y="9490"/>
                </a:lnTo>
                <a:lnTo>
                  <a:pt x="7641" y="9539"/>
                </a:lnTo>
                <a:lnTo>
                  <a:pt x="7666" y="9563"/>
                </a:lnTo>
                <a:lnTo>
                  <a:pt x="7787" y="9587"/>
                </a:lnTo>
                <a:lnTo>
                  <a:pt x="7933" y="9612"/>
                </a:lnTo>
                <a:lnTo>
                  <a:pt x="8031" y="9612"/>
                </a:lnTo>
                <a:lnTo>
                  <a:pt x="8031" y="9855"/>
                </a:lnTo>
                <a:lnTo>
                  <a:pt x="7909" y="9879"/>
                </a:lnTo>
                <a:lnTo>
                  <a:pt x="7787" y="9928"/>
                </a:lnTo>
                <a:lnTo>
                  <a:pt x="7690" y="10001"/>
                </a:lnTo>
                <a:lnTo>
                  <a:pt x="7666" y="10025"/>
                </a:lnTo>
                <a:lnTo>
                  <a:pt x="7666" y="10050"/>
                </a:lnTo>
                <a:lnTo>
                  <a:pt x="7714" y="10098"/>
                </a:lnTo>
                <a:lnTo>
                  <a:pt x="8031" y="10098"/>
                </a:lnTo>
                <a:lnTo>
                  <a:pt x="8006" y="10415"/>
                </a:lnTo>
                <a:lnTo>
                  <a:pt x="7885" y="10439"/>
                </a:lnTo>
                <a:lnTo>
                  <a:pt x="7739" y="10488"/>
                </a:lnTo>
                <a:lnTo>
                  <a:pt x="7714" y="10512"/>
                </a:lnTo>
                <a:lnTo>
                  <a:pt x="7714" y="10536"/>
                </a:lnTo>
                <a:lnTo>
                  <a:pt x="7739" y="10585"/>
                </a:lnTo>
                <a:lnTo>
                  <a:pt x="7763" y="10609"/>
                </a:lnTo>
                <a:lnTo>
                  <a:pt x="7885" y="10634"/>
                </a:lnTo>
                <a:lnTo>
                  <a:pt x="7982" y="10634"/>
                </a:lnTo>
                <a:lnTo>
                  <a:pt x="7958" y="10901"/>
                </a:lnTo>
                <a:lnTo>
                  <a:pt x="7909" y="10926"/>
                </a:lnTo>
                <a:lnTo>
                  <a:pt x="7860" y="10926"/>
                </a:lnTo>
                <a:lnTo>
                  <a:pt x="7812" y="10950"/>
                </a:lnTo>
                <a:lnTo>
                  <a:pt x="7787" y="10950"/>
                </a:lnTo>
                <a:lnTo>
                  <a:pt x="7787" y="10999"/>
                </a:lnTo>
                <a:lnTo>
                  <a:pt x="7860" y="11047"/>
                </a:lnTo>
                <a:lnTo>
                  <a:pt x="7933" y="11072"/>
                </a:lnTo>
                <a:lnTo>
                  <a:pt x="7958" y="11145"/>
                </a:lnTo>
                <a:lnTo>
                  <a:pt x="7982" y="11193"/>
                </a:lnTo>
                <a:lnTo>
                  <a:pt x="8079" y="11266"/>
                </a:lnTo>
                <a:lnTo>
                  <a:pt x="8055" y="11437"/>
                </a:lnTo>
                <a:lnTo>
                  <a:pt x="8006" y="11583"/>
                </a:lnTo>
                <a:lnTo>
                  <a:pt x="7933" y="11729"/>
                </a:lnTo>
                <a:lnTo>
                  <a:pt x="7812" y="11826"/>
                </a:lnTo>
                <a:lnTo>
                  <a:pt x="7690" y="11899"/>
                </a:lnTo>
                <a:lnTo>
                  <a:pt x="7520" y="11899"/>
                </a:lnTo>
                <a:lnTo>
                  <a:pt x="7447" y="11850"/>
                </a:lnTo>
                <a:lnTo>
                  <a:pt x="7398" y="11802"/>
                </a:lnTo>
                <a:lnTo>
                  <a:pt x="7325" y="11729"/>
                </a:lnTo>
                <a:lnTo>
                  <a:pt x="7301" y="11656"/>
                </a:lnTo>
                <a:lnTo>
                  <a:pt x="7276" y="11583"/>
                </a:lnTo>
                <a:lnTo>
                  <a:pt x="7276" y="11388"/>
                </a:lnTo>
                <a:lnTo>
                  <a:pt x="7301" y="11242"/>
                </a:lnTo>
                <a:lnTo>
                  <a:pt x="7398" y="11096"/>
                </a:lnTo>
                <a:lnTo>
                  <a:pt x="7422" y="11023"/>
                </a:lnTo>
                <a:lnTo>
                  <a:pt x="7447" y="10974"/>
                </a:lnTo>
                <a:lnTo>
                  <a:pt x="7447" y="10828"/>
                </a:lnTo>
                <a:lnTo>
                  <a:pt x="7374" y="10561"/>
                </a:lnTo>
                <a:lnTo>
                  <a:pt x="7301" y="10074"/>
                </a:lnTo>
                <a:lnTo>
                  <a:pt x="7252" y="9612"/>
                </a:lnTo>
                <a:lnTo>
                  <a:pt x="7179" y="9125"/>
                </a:lnTo>
                <a:lnTo>
                  <a:pt x="7106" y="8906"/>
                </a:lnTo>
                <a:lnTo>
                  <a:pt x="7033" y="8663"/>
                </a:lnTo>
                <a:lnTo>
                  <a:pt x="6765" y="7957"/>
                </a:lnTo>
                <a:lnTo>
                  <a:pt x="6449" y="7276"/>
                </a:lnTo>
                <a:lnTo>
                  <a:pt x="6400" y="7203"/>
                </a:lnTo>
                <a:lnTo>
                  <a:pt x="6352" y="7105"/>
                </a:lnTo>
                <a:lnTo>
                  <a:pt x="6327" y="7057"/>
                </a:lnTo>
                <a:lnTo>
                  <a:pt x="6206" y="7057"/>
                </a:lnTo>
                <a:lnTo>
                  <a:pt x="6157" y="7081"/>
                </a:lnTo>
                <a:lnTo>
                  <a:pt x="6133" y="7105"/>
                </a:lnTo>
                <a:lnTo>
                  <a:pt x="6133" y="7154"/>
                </a:lnTo>
                <a:lnTo>
                  <a:pt x="6133" y="7227"/>
                </a:lnTo>
                <a:lnTo>
                  <a:pt x="5987" y="7227"/>
                </a:lnTo>
                <a:lnTo>
                  <a:pt x="5816" y="7251"/>
                </a:lnTo>
                <a:lnTo>
                  <a:pt x="5743" y="7276"/>
                </a:lnTo>
                <a:lnTo>
                  <a:pt x="5670" y="7300"/>
                </a:lnTo>
                <a:lnTo>
                  <a:pt x="5646" y="7349"/>
                </a:lnTo>
                <a:lnTo>
                  <a:pt x="5646" y="7397"/>
                </a:lnTo>
                <a:lnTo>
                  <a:pt x="5670" y="7422"/>
                </a:lnTo>
                <a:lnTo>
                  <a:pt x="5695" y="7470"/>
                </a:lnTo>
                <a:lnTo>
                  <a:pt x="5743" y="7495"/>
                </a:lnTo>
                <a:lnTo>
                  <a:pt x="5816" y="7519"/>
                </a:lnTo>
                <a:lnTo>
                  <a:pt x="6133" y="7519"/>
                </a:lnTo>
                <a:lnTo>
                  <a:pt x="6133" y="7714"/>
                </a:lnTo>
                <a:lnTo>
                  <a:pt x="6084" y="7714"/>
                </a:lnTo>
                <a:lnTo>
                  <a:pt x="5768" y="7738"/>
                </a:lnTo>
                <a:lnTo>
                  <a:pt x="5597" y="7787"/>
                </a:lnTo>
                <a:lnTo>
                  <a:pt x="5451" y="7860"/>
                </a:lnTo>
                <a:lnTo>
                  <a:pt x="5427" y="7884"/>
                </a:lnTo>
                <a:lnTo>
                  <a:pt x="5451" y="7933"/>
                </a:lnTo>
                <a:lnTo>
                  <a:pt x="5573" y="7981"/>
                </a:lnTo>
                <a:lnTo>
                  <a:pt x="5719" y="8006"/>
                </a:lnTo>
                <a:lnTo>
                  <a:pt x="6157" y="8006"/>
                </a:lnTo>
                <a:lnTo>
                  <a:pt x="6157" y="8298"/>
                </a:lnTo>
                <a:lnTo>
                  <a:pt x="5962" y="8298"/>
                </a:lnTo>
                <a:lnTo>
                  <a:pt x="5792" y="8322"/>
                </a:lnTo>
                <a:lnTo>
                  <a:pt x="5646" y="8322"/>
                </a:lnTo>
                <a:lnTo>
                  <a:pt x="5500" y="8371"/>
                </a:lnTo>
                <a:lnTo>
                  <a:pt x="5354" y="8444"/>
                </a:lnTo>
                <a:lnTo>
                  <a:pt x="5232" y="8541"/>
                </a:lnTo>
                <a:lnTo>
                  <a:pt x="5232" y="8565"/>
                </a:lnTo>
                <a:lnTo>
                  <a:pt x="5232" y="8590"/>
                </a:lnTo>
                <a:lnTo>
                  <a:pt x="5378" y="8638"/>
                </a:lnTo>
                <a:lnTo>
                  <a:pt x="5524" y="8663"/>
                </a:lnTo>
                <a:lnTo>
                  <a:pt x="5987" y="8663"/>
                </a:lnTo>
                <a:lnTo>
                  <a:pt x="6157" y="8638"/>
                </a:lnTo>
                <a:lnTo>
                  <a:pt x="6157" y="8784"/>
                </a:lnTo>
                <a:lnTo>
                  <a:pt x="6084" y="8760"/>
                </a:lnTo>
                <a:lnTo>
                  <a:pt x="5987" y="8784"/>
                </a:lnTo>
                <a:lnTo>
                  <a:pt x="5816" y="8809"/>
                </a:lnTo>
                <a:lnTo>
                  <a:pt x="5549" y="8833"/>
                </a:lnTo>
                <a:lnTo>
                  <a:pt x="5403" y="8857"/>
                </a:lnTo>
                <a:lnTo>
                  <a:pt x="5281" y="8906"/>
                </a:lnTo>
                <a:lnTo>
                  <a:pt x="5257" y="8930"/>
                </a:lnTo>
                <a:lnTo>
                  <a:pt x="5281" y="8955"/>
                </a:lnTo>
                <a:lnTo>
                  <a:pt x="5403" y="9028"/>
                </a:lnTo>
                <a:lnTo>
                  <a:pt x="5549" y="9052"/>
                </a:lnTo>
                <a:lnTo>
                  <a:pt x="5670" y="9076"/>
                </a:lnTo>
                <a:lnTo>
                  <a:pt x="5816" y="9101"/>
                </a:lnTo>
                <a:lnTo>
                  <a:pt x="5987" y="9101"/>
                </a:lnTo>
                <a:lnTo>
                  <a:pt x="6084" y="9076"/>
                </a:lnTo>
                <a:lnTo>
                  <a:pt x="6181" y="9076"/>
                </a:lnTo>
                <a:lnTo>
                  <a:pt x="6181" y="9320"/>
                </a:lnTo>
                <a:lnTo>
                  <a:pt x="5962" y="9295"/>
                </a:lnTo>
                <a:lnTo>
                  <a:pt x="5743" y="9320"/>
                </a:lnTo>
                <a:lnTo>
                  <a:pt x="5500" y="9344"/>
                </a:lnTo>
                <a:lnTo>
                  <a:pt x="5378" y="9393"/>
                </a:lnTo>
                <a:lnTo>
                  <a:pt x="5281" y="9441"/>
                </a:lnTo>
                <a:lnTo>
                  <a:pt x="5257" y="9466"/>
                </a:lnTo>
                <a:lnTo>
                  <a:pt x="5257" y="9514"/>
                </a:lnTo>
                <a:lnTo>
                  <a:pt x="5305" y="9563"/>
                </a:lnTo>
                <a:lnTo>
                  <a:pt x="5378" y="9587"/>
                </a:lnTo>
                <a:lnTo>
                  <a:pt x="5476" y="9612"/>
                </a:lnTo>
                <a:lnTo>
                  <a:pt x="5914" y="9612"/>
                </a:lnTo>
                <a:lnTo>
                  <a:pt x="6181" y="9636"/>
                </a:lnTo>
                <a:lnTo>
                  <a:pt x="6157" y="9855"/>
                </a:lnTo>
                <a:lnTo>
                  <a:pt x="6060" y="9855"/>
                </a:lnTo>
                <a:lnTo>
                  <a:pt x="5670" y="9928"/>
                </a:lnTo>
                <a:lnTo>
                  <a:pt x="5500" y="9952"/>
                </a:lnTo>
                <a:lnTo>
                  <a:pt x="5427" y="10001"/>
                </a:lnTo>
                <a:lnTo>
                  <a:pt x="5403" y="10001"/>
                </a:lnTo>
                <a:lnTo>
                  <a:pt x="5378" y="10025"/>
                </a:lnTo>
                <a:lnTo>
                  <a:pt x="5378" y="10098"/>
                </a:lnTo>
                <a:lnTo>
                  <a:pt x="5403" y="10147"/>
                </a:lnTo>
                <a:lnTo>
                  <a:pt x="5451" y="10171"/>
                </a:lnTo>
                <a:lnTo>
                  <a:pt x="5500" y="10196"/>
                </a:lnTo>
                <a:lnTo>
                  <a:pt x="5622" y="10220"/>
                </a:lnTo>
                <a:lnTo>
                  <a:pt x="5743" y="10220"/>
                </a:lnTo>
                <a:lnTo>
                  <a:pt x="5938" y="10196"/>
                </a:lnTo>
                <a:lnTo>
                  <a:pt x="6133" y="10171"/>
                </a:lnTo>
                <a:lnTo>
                  <a:pt x="6157" y="10147"/>
                </a:lnTo>
                <a:lnTo>
                  <a:pt x="6157" y="10366"/>
                </a:lnTo>
                <a:lnTo>
                  <a:pt x="6011" y="10390"/>
                </a:lnTo>
                <a:lnTo>
                  <a:pt x="5889" y="10415"/>
                </a:lnTo>
                <a:lnTo>
                  <a:pt x="5573" y="10512"/>
                </a:lnTo>
                <a:lnTo>
                  <a:pt x="5403" y="10585"/>
                </a:lnTo>
                <a:lnTo>
                  <a:pt x="5354" y="10634"/>
                </a:lnTo>
                <a:lnTo>
                  <a:pt x="5354" y="10658"/>
                </a:lnTo>
                <a:lnTo>
                  <a:pt x="5403" y="10707"/>
                </a:lnTo>
                <a:lnTo>
                  <a:pt x="5451" y="10731"/>
                </a:lnTo>
                <a:lnTo>
                  <a:pt x="5573" y="10755"/>
                </a:lnTo>
                <a:lnTo>
                  <a:pt x="5841" y="10731"/>
                </a:lnTo>
                <a:lnTo>
                  <a:pt x="6157" y="10682"/>
                </a:lnTo>
                <a:lnTo>
                  <a:pt x="6157" y="10999"/>
                </a:lnTo>
                <a:lnTo>
                  <a:pt x="6133" y="10999"/>
                </a:lnTo>
                <a:lnTo>
                  <a:pt x="5938" y="11023"/>
                </a:lnTo>
                <a:lnTo>
                  <a:pt x="5743" y="11047"/>
                </a:lnTo>
                <a:lnTo>
                  <a:pt x="5549" y="11120"/>
                </a:lnTo>
                <a:lnTo>
                  <a:pt x="5378" y="11193"/>
                </a:lnTo>
                <a:lnTo>
                  <a:pt x="5354" y="11218"/>
                </a:lnTo>
                <a:lnTo>
                  <a:pt x="5354" y="11242"/>
                </a:lnTo>
                <a:lnTo>
                  <a:pt x="5354" y="11266"/>
                </a:lnTo>
                <a:lnTo>
                  <a:pt x="5378" y="11291"/>
                </a:lnTo>
                <a:lnTo>
                  <a:pt x="5573" y="11315"/>
                </a:lnTo>
                <a:lnTo>
                  <a:pt x="5768" y="11315"/>
                </a:lnTo>
                <a:lnTo>
                  <a:pt x="6133" y="11291"/>
                </a:lnTo>
                <a:lnTo>
                  <a:pt x="6157" y="11266"/>
                </a:lnTo>
                <a:lnTo>
                  <a:pt x="6157" y="11558"/>
                </a:lnTo>
                <a:lnTo>
                  <a:pt x="6011" y="11558"/>
                </a:lnTo>
                <a:lnTo>
                  <a:pt x="5841" y="11607"/>
                </a:lnTo>
                <a:lnTo>
                  <a:pt x="5573" y="11656"/>
                </a:lnTo>
                <a:lnTo>
                  <a:pt x="5330" y="11753"/>
                </a:lnTo>
                <a:lnTo>
                  <a:pt x="5305" y="11777"/>
                </a:lnTo>
                <a:lnTo>
                  <a:pt x="5305" y="11826"/>
                </a:lnTo>
                <a:lnTo>
                  <a:pt x="5330" y="11850"/>
                </a:lnTo>
                <a:lnTo>
                  <a:pt x="5378" y="11850"/>
                </a:lnTo>
                <a:lnTo>
                  <a:pt x="5622" y="11875"/>
                </a:lnTo>
                <a:lnTo>
                  <a:pt x="5865" y="11850"/>
                </a:lnTo>
                <a:lnTo>
                  <a:pt x="6011" y="11850"/>
                </a:lnTo>
                <a:lnTo>
                  <a:pt x="6084" y="11826"/>
                </a:lnTo>
                <a:lnTo>
                  <a:pt x="6157" y="11802"/>
                </a:lnTo>
                <a:lnTo>
                  <a:pt x="6157" y="12020"/>
                </a:lnTo>
                <a:lnTo>
                  <a:pt x="5962" y="12020"/>
                </a:lnTo>
                <a:lnTo>
                  <a:pt x="5743" y="12045"/>
                </a:lnTo>
                <a:lnTo>
                  <a:pt x="5549" y="12118"/>
                </a:lnTo>
                <a:lnTo>
                  <a:pt x="5476" y="12142"/>
                </a:lnTo>
                <a:lnTo>
                  <a:pt x="5378" y="12191"/>
                </a:lnTo>
                <a:lnTo>
                  <a:pt x="5378" y="12239"/>
                </a:lnTo>
                <a:lnTo>
                  <a:pt x="5378" y="12264"/>
                </a:lnTo>
                <a:lnTo>
                  <a:pt x="5476" y="12312"/>
                </a:lnTo>
                <a:lnTo>
                  <a:pt x="5549" y="12337"/>
                </a:lnTo>
                <a:lnTo>
                  <a:pt x="5743" y="12385"/>
                </a:lnTo>
                <a:lnTo>
                  <a:pt x="5962" y="12361"/>
                </a:lnTo>
                <a:lnTo>
                  <a:pt x="6157" y="12361"/>
                </a:lnTo>
                <a:lnTo>
                  <a:pt x="6157" y="12458"/>
                </a:lnTo>
                <a:lnTo>
                  <a:pt x="6157" y="12483"/>
                </a:lnTo>
                <a:lnTo>
                  <a:pt x="6011" y="12531"/>
                </a:lnTo>
                <a:lnTo>
                  <a:pt x="5889" y="12580"/>
                </a:lnTo>
                <a:lnTo>
                  <a:pt x="5622" y="12653"/>
                </a:lnTo>
                <a:lnTo>
                  <a:pt x="5500" y="12702"/>
                </a:lnTo>
                <a:lnTo>
                  <a:pt x="5403" y="12750"/>
                </a:lnTo>
                <a:lnTo>
                  <a:pt x="5378" y="12799"/>
                </a:lnTo>
                <a:lnTo>
                  <a:pt x="5378" y="12823"/>
                </a:lnTo>
                <a:lnTo>
                  <a:pt x="5403" y="12848"/>
                </a:lnTo>
                <a:lnTo>
                  <a:pt x="5500" y="12872"/>
                </a:lnTo>
                <a:lnTo>
                  <a:pt x="5622" y="12896"/>
                </a:lnTo>
                <a:lnTo>
                  <a:pt x="5743" y="12921"/>
                </a:lnTo>
                <a:lnTo>
                  <a:pt x="5865" y="12896"/>
                </a:lnTo>
                <a:lnTo>
                  <a:pt x="6011" y="12872"/>
                </a:lnTo>
                <a:lnTo>
                  <a:pt x="6181" y="12848"/>
                </a:lnTo>
                <a:lnTo>
                  <a:pt x="6181" y="13042"/>
                </a:lnTo>
                <a:lnTo>
                  <a:pt x="6108" y="13018"/>
                </a:lnTo>
                <a:lnTo>
                  <a:pt x="5962" y="13042"/>
                </a:lnTo>
                <a:lnTo>
                  <a:pt x="5841" y="13091"/>
                </a:lnTo>
                <a:lnTo>
                  <a:pt x="5719" y="13164"/>
                </a:lnTo>
                <a:lnTo>
                  <a:pt x="5573" y="13237"/>
                </a:lnTo>
                <a:lnTo>
                  <a:pt x="5549" y="13261"/>
                </a:lnTo>
                <a:lnTo>
                  <a:pt x="5573" y="13286"/>
                </a:lnTo>
                <a:lnTo>
                  <a:pt x="5597" y="13334"/>
                </a:lnTo>
                <a:lnTo>
                  <a:pt x="5622" y="13334"/>
                </a:lnTo>
                <a:lnTo>
                  <a:pt x="5743" y="13310"/>
                </a:lnTo>
                <a:lnTo>
                  <a:pt x="6157" y="13310"/>
                </a:lnTo>
                <a:lnTo>
                  <a:pt x="6206" y="13286"/>
                </a:lnTo>
                <a:lnTo>
                  <a:pt x="6206" y="13529"/>
                </a:lnTo>
                <a:lnTo>
                  <a:pt x="6035" y="13553"/>
                </a:lnTo>
                <a:lnTo>
                  <a:pt x="5865" y="13553"/>
                </a:lnTo>
                <a:lnTo>
                  <a:pt x="5719" y="13602"/>
                </a:lnTo>
                <a:lnTo>
                  <a:pt x="5573" y="13675"/>
                </a:lnTo>
                <a:lnTo>
                  <a:pt x="5524" y="13724"/>
                </a:lnTo>
                <a:lnTo>
                  <a:pt x="5476" y="13797"/>
                </a:lnTo>
                <a:lnTo>
                  <a:pt x="5476" y="13870"/>
                </a:lnTo>
                <a:lnTo>
                  <a:pt x="5476" y="13894"/>
                </a:lnTo>
                <a:lnTo>
                  <a:pt x="5500" y="13918"/>
                </a:lnTo>
                <a:lnTo>
                  <a:pt x="5646" y="13967"/>
                </a:lnTo>
                <a:lnTo>
                  <a:pt x="5792" y="13967"/>
                </a:lnTo>
                <a:lnTo>
                  <a:pt x="6108" y="13943"/>
                </a:lnTo>
                <a:lnTo>
                  <a:pt x="6254" y="13943"/>
                </a:lnTo>
                <a:lnTo>
                  <a:pt x="6279" y="14235"/>
                </a:lnTo>
                <a:lnTo>
                  <a:pt x="6011" y="14308"/>
                </a:lnTo>
                <a:lnTo>
                  <a:pt x="5841" y="14332"/>
                </a:lnTo>
                <a:lnTo>
                  <a:pt x="5670" y="14381"/>
                </a:lnTo>
                <a:lnTo>
                  <a:pt x="5622" y="14429"/>
                </a:lnTo>
                <a:lnTo>
                  <a:pt x="5597" y="14478"/>
                </a:lnTo>
                <a:lnTo>
                  <a:pt x="5622" y="14551"/>
                </a:lnTo>
                <a:lnTo>
                  <a:pt x="5670" y="14600"/>
                </a:lnTo>
                <a:lnTo>
                  <a:pt x="5719" y="14624"/>
                </a:lnTo>
                <a:lnTo>
                  <a:pt x="5792" y="14648"/>
                </a:lnTo>
                <a:lnTo>
                  <a:pt x="5962" y="14673"/>
                </a:lnTo>
                <a:lnTo>
                  <a:pt x="6133" y="14648"/>
                </a:lnTo>
                <a:lnTo>
                  <a:pt x="6303" y="14600"/>
                </a:lnTo>
                <a:lnTo>
                  <a:pt x="6303" y="14770"/>
                </a:lnTo>
                <a:lnTo>
                  <a:pt x="6133" y="14794"/>
                </a:lnTo>
                <a:lnTo>
                  <a:pt x="5962" y="14867"/>
                </a:lnTo>
                <a:lnTo>
                  <a:pt x="5841" y="14916"/>
                </a:lnTo>
                <a:lnTo>
                  <a:pt x="5719" y="14965"/>
                </a:lnTo>
                <a:lnTo>
                  <a:pt x="5646" y="15062"/>
                </a:lnTo>
                <a:lnTo>
                  <a:pt x="5597" y="15111"/>
                </a:lnTo>
                <a:lnTo>
                  <a:pt x="5573" y="15159"/>
                </a:lnTo>
                <a:lnTo>
                  <a:pt x="5573" y="15184"/>
                </a:lnTo>
                <a:lnTo>
                  <a:pt x="5597" y="15208"/>
                </a:lnTo>
                <a:lnTo>
                  <a:pt x="5670" y="15257"/>
                </a:lnTo>
                <a:lnTo>
                  <a:pt x="5768" y="15281"/>
                </a:lnTo>
                <a:lnTo>
                  <a:pt x="5962" y="15257"/>
                </a:lnTo>
                <a:lnTo>
                  <a:pt x="6352" y="15184"/>
                </a:lnTo>
                <a:lnTo>
                  <a:pt x="6376" y="15451"/>
                </a:lnTo>
                <a:lnTo>
                  <a:pt x="6133" y="15476"/>
                </a:lnTo>
                <a:lnTo>
                  <a:pt x="5865" y="15524"/>
                </a:lnTo>
                <a:lnTo>
                  <a:pt x="5743" y="15573"/>
                </a:lnTo>
                <a:lnTo>
                  <a:pt x="5646" y="15646"/>
                </a:lnTo>
                <a:lnTo>
                  <a:pt x="5622" y="15646"/>
                </a:lnTo>
                <a:lnTo>
                  <a:pt x="5622" y="15670"/>
                </a:lnTo>
                <a:lnTo>
                  <a:pt x="5695" y="15768"/>
                </a:lnTo>
                <a:lnTo>
                  <a:pt x="5792" y="15816"/>
                </a:lnTo>
                <a:lnTo>
                  <a:pt x="5889" y="15841"/>
                </a:lnTo>
                <a:lnTo>
                  <a:pt x="5987" y="15841"/>
                </a:lnTo>
                <a:lnTo>
                  <a:pt x="6206" y="15865"/>
                </a:lnTo>
                <a:lnTo>
                  <a:pt x="6400" y="15865"/>
                </a:lnTo>
                <a:lnTo>
                  <a:pt x="6400" y="15962"/>
                </a:lnTo>
                <a:lnTo>
                  <a:pt x="6133" y="16035"/>
                </a:lnTo>
                <a:lnTo>
                  <a:pt x="5938" y="16084"/>
                </a:lnTo>
                <a:lnTo>
                  <a:pt x="5792" y="16181"/>
                </a:lnTo>
                <a:lnTo>
                  <a:pt x="5768" y="16230"/>
                </a:lnTo>
                <a:lnTo>
                  <a:pt x="5768" y="16254"/>
                </a:lnTo>
                <a:lnTo>
                  <a:pt x="5816" y="16327"/>
                </a:lnTo>
                <a:lnTo>
                  <a:pt x="5889" y="16376"/>
                </a:lnTo>
                <a:lnTo>
                  <a:pt x="5987" y="16400"/>
                </a:lnTo>
                <a:lnTo>
                  <a:pt x="6181" y="16400"/>
                </a:lnTo>
                <a:lnTo>
                  <a:pt x="6425" y="16352"/>
                </a:lnTo>
                <a:lnTo>
                  <a:pt x="6449" y="16644"/>
                </a:lnTo>
                <a:lnTo>
                  <a:pt x="6230" y="16668"/>
                </a:lnTo>
                <a:lnTo>
                  <a:pt x="6035" y="16717"/>
                </a:lnTo>
                <a:lnTo>
                  <a:pt x="5962" y="16765"/>
                </a:lnTo>
                <a:lnTo>
                  <a:pt x="5865" y="16790"/>
                </a:lnTo>
                <a:lnTo>
                  <a:pt x="5841" y="16838"/>
                </a:lnTo>
                <a:lnTo>
                  <a:pt x="5841" y="16887"/>
                </a:lnTo>
                <a:lnTo>
                  <a:pt x="5841" y="16911"/>
                </a:lnTo>
                <a:lnTo>
                  <a:pt x="5889" y="16936"/>
                </a:lnTo>
                <a:lnTo>
                  <a:pt x="6084" y="16960"/>
                </a:lnTo>
                <a:lnTo>
                  <a:pt x="6279" y="16984"/>
                </a:lnTo>
                <a:lnTo>
                  <a:pt x="6449" y="16984"/>
                </a:lnTo>
                <a:lnTo>
                  <a:pt x="6449" y="17276"/>
                </a:lnTo>
                <a:lnTo>
                  <a:pt x="6206" y="17325"/>
                </a:lnTo>
                <a:lnTo>
                  <a:pt x="6011" y="17349"/>
                </a:lnTo>
                <a:lnTo>
                  <a:pt x="5938" y="17398"/>
                </a:lnTo>
                <a:lnTo>
                  <a:pt x="5865" y="17447"/>
                </a:lnTo>
                <a:lnTo>
                  <a:pt x="5841" y="17471"/>
                </a:lnTo>
                <a:lnTo>
                  <a:pt x="5841" y="17520"/>
                </a:lnTo>
                <a:lnTo>
                  <a:pt x="5841" y="17544"/>
                </a:lnTo>
                <a:lnTo>
                  <a:pt x="5865" y="17568"/>
                </a:lnTo>
                <a:lnTo>
                  <a:pt x="5987" y="17641"/>
                </a:lnTo>
                <a:lnTo>
                  <a:pt x="6133" y="17690"/>
                </a:lnTo>
                <a:lnTo>
                  <a:pt x="6303" y="17690"/>
                </a:lnTo>
                <a:lnTo>
                  <a:pt x="6449" y="17666"/>
                </a:lnTo>
                <a:lnTo>
                  <a:pt x="6449" y="17958"/>
                </a:lnTo>
                <a:lnTo>
                  <a:pt x="6303" y="17982"/>
                </a:lnTo>
                <a:lnTo>
                  <a:pt x="6181" y="18031"/>
                </a:lnTo>
                <a:lnTo>
                  <a:pt x="6011" y="18055"/>
                </a:lnTo>
                <a:lnTo>
                  <a:pt x="5914" y="18104"/>
                </a:lnTo>
                <a:lnTo>
                  <a:pt x="5841" y="18152"/>
                </a:lnTo>
                <a:lnTo>
                  <a:pt x="5816" y="18177"/>
                </a:lnTo>
                <a:lnTo>
                  <a:pt x="5816" y="18225"/>
                </a:lnTo>
                <a:lnTo>
                  <a:pt x="5841" y="18250"/>
                </a:lnTo>
                <a:lnTo>
                  <a:pt x="5865" y="18274"/>
                </a:lnTo>
                <a:lnTo>
                  <a:pt x="5987" y="18323"/>
                </a:lnTo>
                <a:lnTo>
                  <a:pt x="6157" y="18371"/>
                </a:lnTo>
                <a:lnTo>
                  <a:pt x="6303" y="18371"/>
                </a:lnTo>
                <a:lnTo>
                  <a:pt x="6449" y="18347"/>
                </a:lnTo>
                <a:lnTo>
                  <a:pt x="6473" y="18444"/>
                </a:lnTo>
                <a:lnTo>
                  <a:pt x="6303" y="18469"/>
                </a:lnTo>
                <a:lnTo>
                  <a:pt x="6157" y="18542"/>
                </a:lnTo>
                <a:lnTo>
                  <a:pt x="6035" y="18615"/>
                </a:lnTo>
                <a:lnTo>
                  <a:pt x="5914" y="18688"/>
                </a:lnTo>
                <a:lnTo>
                  <a:pt x="5889" y="18736"/>
                </a:lnTo>
                <a:lnTo>
                  <a:pt x="5889" y="18761"/>
                </a:lnTo>
                <a:lnTo>
                  <a:pt x="5914" y="18785"/>
                </a:lnTo>
                <a:lnTo>
                  <a:pt x="5962" y="18809"/>
                </a:lnTo>
                <a:lnTo>
                  <a:pt x="6108" y="18809"/>
                </a:lnTo>
                <a:lnTo>
                  <a:pt x="6279" y="18785"/>
                </a:lnTo>
                <a:lnTo>
                  <a:pt x="6498" y="18761"/>
                </a:lnTo>
                <a:lnTo>
                  <a:pt x="6522" y="18980"/>
                </a:lnTo>
                <a:lnTo>
                  <a:pt x="6376" y="19028"/>
                </a:lnTo>
                <a:lnTo>
                  <a:pt x="6254" y="19101"/>
                </a:lnTo>
                <a:lnTo>
                  <a:pt x="5987" y="19223"/>
                </a:lnTo>
                <a:lnTo>
                  <a:pt x="5962" y="19272"/>
                </a:lnTo>
                <a:lnTo>
                  <a:pt x="5962" y="19320"/>
                </a:lnTo>
                <a:lnTo>
                  <a:pt x="5987" y="19369"/>
                </a:lnTo>
                <a:lnTo>
                  <a:pt x="6011" y="19393"/>
                </a:lnTo>
                <a:lnTo>
                  <a:pt x="6425" y="19393"/>
                </a:lnTo>
                <a:lnTo>
                  <a:pt x="6595" y="19345"/>
                </a:lnTo>
                <a:lnTo>
                  <a:pt x="6619" y="19393"/>
                </a:lnTo>
                <a:lnTo>
                  <a:pt x="6571" y="19442"/>
                </a:lnTo>
                <a:lnTo>
                  <a:pt x="6522" y="19515"/>
                </a:lnTo>
                <a:lnTo>
                  <a:pt x="6254" y="19637"/>
                </a:lnTo>
                <a:lnTo>
                  <a:pt x="6230" y="19661"/>
                </a:lnTo>
                <a:lnTo>
                  <a:pt x="6206" y="19734"/>
                </a:lnTo>
                <a:lnTo>
                  <a:pt x="6230" y="19758"/>
                </a:lnTo>
                <a:lnTo>
                  <a:pt x="6279" y="19783"/>
                </a:lnTo>
                <a:lnTo>
                  <a:pt x="6595" y="19758"/>
                </a:lnTo>
                <a:lnTo>
                  <a:pt x="6668" y="19783"/>
                </a:lnTo>
                <a:lnTo>
                  <a:pt x="6887" y="19856"/>
                </a:lnTo>
                <a:lnTo>
                  <a:pt x="7106" y="19904"/>
                </a:lnTo>
                <a:lnTo>
                  <a:pt x="7203" y="19953"/>
                </a:lnTo>
                <a:lnTo>
                  <a:pt x="7252" y="20001"/>
                </a:lnTo>
                <a:lnTo>
                  <a:pt x="7276" y="20050"/>
                </a:lnTo>
                <a:lnTo>
                  <a:pt x="7276" y="20123"/>
                </a:lnTo>
                <a:lnTo>
                  <a:pt x="7252" y="20172"/>
                </a:lnTo>
                <a:lnTo>
                  <a:pt x="7203" y="20245"/>
                </a:lnTo>
                <a:lnTo>
                  <a:pt x="7057" y="20342"/>
                </a:lnTo>
                <a:lnTo>
                  <a:pt x="6936" y="20391"/>
                </a:lnTo>
                <a:lnTo>
                  <a:pt x="6814" y="20439"/>
                </a:lnTo>
                <a:lnTo>
                  <a:pt x="6692" y="20464"/>
                </a:lnTo>
                <a:lnTo>
                  <a:pt x="6571" y="20464"/>
                </a:lnTo>
                <a:lnTo>
                  <a:pt x="6303" y="20439"/>
                </a:lnTo>
                <a:lnTo>
                  <a:pt x="5889" y="20439"/>
                </a:lnTo>
                <a:lnTo>
                  <a:pt x="5768" y="20391"/>
                </a:lnTo>
                <a:lnTo>
                  <a:pt x="5670" y="20318"/>
                </a:lnTo>
                <a:lnTo>
                  <a:pt x="5597" y="20220"/>
                </a:lnTo>
                <a:lnTo>
                  <a:pt x="5524" y="20099"/>
                </a:lnTo>
                <a:lnTo>
                  <a:pt x="5476" y="19929"/>
                </a:lnTo>
                <a:lnTo>
                  <a:pt x="5403" y="19612"/>
                </a:lnTo>
                <a:lnTo>
                  <a:pt x="5354" y="19247"/>
                </a:lnTo>
                <a:lnTo>
                  <a:pt x="5330" y="18882"/>
                </a:lnTo>
                <a:lnTo>
                  <a:pt x="5305" y="18371"/>
                </a:lnTo>
                <a:lnTo>
                  <a:pt x="5184" y="16960"/>
                </a:lnTo>
                <a:lnTo>
                  <a:pt x="5111" y="16254"/>
                </a:lnTo>
                <a:lnTo>
                  <a:pt x="5038" y="15549"/>
                </a:lnTo>
                <a:lnTo>
                  <a:pt x="4965" y="15086"/>
                </a:lnTo>
                <a:lnTo>
                  <a:pt x="4867" y="14600"/>
                </a:lnTo>
                <a:lnTo>
                  <a:pt x="4624" y="13675"/>
                </a:lnTo>
                <a:lnTo>
                  <a:pt x="4527" y="13310"/>
                </a:lnTo>
                <a:lnTo>
                  <a:pt x="4454" y="13018"/>
                </a:lnTo>
                <a:lnTo>
                  <a:pt x="4405" y="12896"/>
                </a:lnTo>
                <a:lnTo>
                  <a:pt x="4356" y="12823"/>
                </a:lnTo>
                <a:lnTo>
                  <a:pt x="4356" y="12799"/>
                </a:lnTo>
                <a:lnTo>
                  <a:pt x="4332" y="12750"/>
                </a:lnTo>
                <a:lnTo>
                  <a:pt x="4283" y="12702"/>
                </a:lnTo>
                <a:lnTo>
                  <a:pt x="4235" y="12677"/>
                </a:lnTo>
                <a:lnTo>
                  <a:pt x="4186" y="12653"/>
                </a:lnTo>
                <a:lnTo>
                  <a:pt x="4113" y="12677"/>
                </a:lnTo>
                <a:lnTo>
                  <a:pt x="4040" y="12750"/>
                </a:lnTo>
                <a:lnTo>
                  <a:pt x="3991" y="12848"/>
                </a:lnTo>
                <a:lnTo>
                  <a:pt x="3918" y="13091"/>
                </a:lnTo>
                <a:lnTo>
                  <a:pt x="3870" y="13286"/>
                </a:lnTo>
                <a:lnTo>
                  <a:pt x="3772" y="13237"/>
                </a:lnTo>
                <a:lnTo>
                  <a:pt x="3675" y="13213"/>
                </a:lnTo>
                <a:lnTo>
                  <a:pt x="3626" y="13237"/>
                </a:lnTo>
                <a:lnTo>
                  <a:pt x="3602" y="13310"/>
                </a:lnTo>
                <a:lnTo>
                  <a:pt x="3626" y="13383"/>
                </a:lnTo>
                <a:lnTo>
                  <a:pt x="3675" y="13456"/>
                </a:lnTo>
                <a:lnTo>
                  <a:pt x="3748" y="13529"/>
                </a:lnTo>
                <a:lnTo>
                  <a:pt x="3821" y="13578"/>
                </a:lnTo>
                <a:lnTo>
                  <a:pt x="3797" y="13772"/>
                </a:lnTo>
                <a:lnTo>
                  <a:pt x="3651" y="13772"/>
                </a:lnTo>
                <a:lnTo>
                  <a:pt x="3505" y="13821"/>
                </a:lnTo>
                <a:lnTo>
                  <a:pt x="3480" y="13845"/>
                </a:lnTo>
                <a:lnTo>
                  <a:pt x="3505" y="13870"/>
                </a:lnTo>
                <a:lnTo>
                  <a:pt x="3651" y="13943"/>
                </a:lnTo>
                <a:lnTo>
                  <a:pt x="3772" y="14016"/>
                </a:lnTo>
                <a:lnTo>
                  <a:pt x="3724" y="14405"/>
                </a:lnTo>
                <a:lnTo>
                  <a:pt x="3505" y="14381"/>
                </a:lnTo>
                <a:lnTo>
                  <a:pt x="3407" y="14381"/>
                </a:lnTo>
                <a:lnTo>
                  <a:pt x="3310" y="14405"/>
                </a:lnTo>
                <a:lnTo>
                  <a:pt x="3286" y="14454"/>
                </a:lnTo>
                <a:lnTo>
                  <a:pt x="3286" y="14478"/>
                </a:lnTo>
                <a:lnTo>
                  <a:pt x="3286" y="14502"/>
                </a:lnTo>
                <a:lnTo>
                  <a:pt x="3383" y="14551"/>
                </a:lnTo>
                <a:lnTo>
                  <a:pt x="3480" y="14624"/>
                </a:lnTo>
                <a:lnTo>
                  <a:pt x="3675" y="14721"/>
                </a:lnTo>
                <a:lnTo>
                  <a:pt x="3675" y="14892"/>
                </a:lnTo>
                <a:lnTo>
                  <a:pt x="3480" y="14892"/>
                </a:lnTo>
                <a:lnTo>
                  <a:pt x="3286" y="14916"/>
                </a:lnTo>
                <a:lnTo>
                  <a:pt x="3213" y="14940"/>
                </a:lnTo>
                <a:lnTo>
                  <a:pt x="3140" y="14965"/>
                </a:lnTo>
                <a:lnTo>
                  <a:pt x="3115" y="15013"/>
                </a:lnTo>
                <a:lnTo>
                  <a:pt x="3115" y="15038"/>
                </a:lnTo>
                <a:lnTo>
                  <a:pt x="3140" y="15086"/>
                </a:lnTo>
                <a:lnTo>
                  <a:pt x="3188" y="15135"/>
                </a:lnTo>
                <a:lnTo>
                  <a:pt x="3310" y="15208"/>
                </a:lnTo>
                <a:lnTo>
                  <a:pt x="3456" y="15232"/>
                </a:lnTo>
                <a:lnTo>
                  <a:pt x="3626" y="15257"/>
                </a:lnTo>
                <a:lnTo>
                  <a:pt x="3578" y="15573"/>
                </a:lnTo>
                <a:lnTo>
                  <a:pt x="3334" y="15549"/>
                </a:lnTo>
                <a:lnTo>
                  <a:pt x="3018" y="15549"/>
                </a:lnTo>
                <a:lnTo>
                  <a:pt x="2921" y="15573"/>
                </a:lnTo>
                <a:lnTo>
                  <a:pt x="2896" y="15597"/>
                </a:lnTo>
                <a:lnTo>
                  <a:pt x="2896" y="15622"/>
                </a:lnTo>
                <a:lnTo>
                  <a:pt x="2945" y="15695"/>
                </a:lnTo>
                <a:lnTo>
                  <a:pt x="3018" y="15743"/>
                </a:lnTo>
                <a:lnTo>
                  <a:pt x="3164" y="15816"/>
                </a:lnTo>
                <a:lnTo>
                  <a:pt x="3359" y="15889"/>
                </a:lnTo>
                <a:lnTo>
                  <a:pt x="3553" y="15914"/>
                </a:lnTo>
                <a:lnTo>
                  <a:pt x="3529" y="16011"/>
                </a:lnTo>
                <a:lnTo>
                  <a:pt x="3261" y="16035"/>
                </a:lnTo>
                <a:lnTo>
                  <a:pt x="3115" y="16060"/>
                </a:lnTo>
                <a:lnTo>
                  <a:pt x="2994" y="16108"/>
                </a:lnTo>
                <a:lnTo>
                  <a:pt x="2969" y="16133"/>
                </a:lnTo>
                <a:lnTo>
                  <a:pt x="2969" y="16181"/>
                </a:lnTo>
                <a:lnTo>
                  <a:pt x="2969" y="16206"/>
                </a:lnTo>
                <a:lnTo>
                  <a:pt x="2994" y="16230"/>
                </a:lnTo>
                <a:lnTo>
                  <a:pt x="3115" y="16279"/>
                </a:lnTo>
                <a:lnTo>
                  <a:pt x="3237" y="16303"/>
                </a:lnTo>
                <a:lnTo>
                  <a:pt x="3480" y="16327"/>
                </a:lnTo>
                <a:lnTo>
                  <a:pt x="3432" y="16790"/>
                </a:lnTo>
                <a:lnTo>
                  <a:pt x="3261" y="16790"/>
                </a:lnTo>
                <a:lnTo>
                  <a:pt x="3115" y="16814"/>
                </a:lnTo>
                <a:lnTo>
                  <a:pt x="2872" y="16838"/>
                </a:lnTo>
                <a:lnTo>
                  <a:pt x="2775" y="16887"/>
                </a:lnTo>
                <a:lnTo>
                  <a:pt x="2677" y="16960"/>
                </a:lnTo>
                <a:lnTo>
                  <a:pt x="2653" y="17033"/>
                </a:lnTo>
                <a:lnTo>
                  <a:pt x="2677" y="17082"/>
                </a:lnTo>
                <a:lnTo>
                  <a:pt x="2702" y="17106"/>
                </a:lnTo>
                <a:lnTo>
                  <a:pt x="2799" y="17155"/>
                </a:lnTo>
                <a:lnTo>
                  <a:pt x="2896" y="17155"/>
                </a:lnTo>
                <a:lnTo>
                  <a:pt x="3091" y="17179"/>
                </a:lnTo>
                <a:lnTo>
                  <a:pt x="3383" y="17203"/>
                </a:lnTo>
                <a:lnTo>
                  <a:pt x="3359" y="17398"/>
                </a:lnTo>
                <a:lnTo>
                  <a:pt x="3188" y="17398"/>
                </a:lnTo>
                <a:lnTo>
                  <a:pt x="3042" y="17422"/>
                </a:lnTo>
                <a:lnTo>
                  <a:pt x="2750" y="17520"/>
                </a:lnTo>
                <a:lnTo>
                  <a:pt x="2702" y="17544"/>
                </a:lnTo>
                <a:lnTo>
                  <a:pt x="2677" y="17593"/>
                </a:lnTo>
                <a:lnTo>
                  <a:pt x="2702" y="17641"/>
                </a:lnTo>
                <a:lnTo>
                  <a:pt x="2750" y="17666"/>
                </a:lnTo>
                <a:lnTo>
                  <a:pt x="2896" y="17714"/>
                </a:lnTo>
                <a:lnTo>
                  <a:pt x="3018" y="17739"/>
                </a:lnTo>
                <a:lnTo>
                  <a:pt x="3310" y="17739"/>
                </a:lnTo>
                <a:lnTo>
                  <a:pt x="3310" y="17763"/>
                </a:lnTo>
                <a:lnTo>
                  <a:pt x="3286" y="17933"/>
                </a:lnTo>
                <a:lnTo>
                  <a:pt x="3018" y="17958"/>
                </a:lnTo>
                <a:lnTo>
                  <a:pt x="2799" y="17982"/>
                </a:lnTo>
                <a:lnTo>
                  <a:pt x="2702" y="18031"/>
                </a:lnTo>
                <a:lnTo>
                  <a:pt x="2629" y="18079"/>
                </a:lnTo>
                <a:lnTo>
                  <a:pt x="2604" y="18128"/>
                </a:lnTo>
                <a:lnTo>
                  <a:pt x="2604" y="18177"/>
                </a:lnTo>
                <a:lnTo>
                  <a:pt x="2653" y="18250"/>
                </a:lnTo>
                <a:lnTo>
                  <a:pt x="2702" y="18274"/>
                </a:lnTo>
                <a:lnTo>
                  <a:pt x="2775" y="18298"/>
                </a:lnTo>
                <a:lnTo>
                  <a:pt x="2848" y="18323"/>
                </a:lnTo>
                <a:lnTo>
                  <a:pt x="3018" y="18323"/>
                </a:lnTo>
                <a:lnTo>
                  <a:pt x="3164" y="18298"/>
                </a:lnTo>
                <a:lnTo>
                  <a:pt x="3237" y="18323"/>
                </a:lnTo>
                <a:lnTo>
                  <a:pt x="3213" y="18517"/>
                </a:lnTo>
                <a:lnTo>
                  <a:pt x="2848" y="18566"/>
                </a:lnTo>
                <a:lnTo>
                  <a:pt x="2677" y="18615"/>
                </a:lnTo>
                <a:lnTo>
                  <a:pt x="2604" y="18663"/>
                </a:lnTo>
                <a:lnTo>
                  <a:pt x="2531" y="18712"/>
                </a:lnTo>
                <a:lnTo>
                  <a:pt x="2507" y="18761"/>
                </a:lnTo>
                <a:lnTo>
                  <a:pt x="2507" y="18785"/>
                </a:lnTo>
                <a:lnTo>
                  <a:pt x="2531" y="18809"/>
                </a:lnTo>
                <a:lnTo>
                  <a:pt x="2556" y="18834"/>
                </a:lnTo>
                <a:lnTo>
                  <a:pt x="2702" y="18882"/>
                </a:lnTo>
                <a:lnTo>
                  <a:pt x="3164" y="18882"/>
                </a:lnTo>
                <a:lnTo>
                  <a:pt x="3115" y="19223"/>
                </a:lnTo>
                <a:lnTo>
                  <a:pt x="2799" y="19199"/>
                </a:lnTo>
                <a:lnTo>
                  <a:pt x="2677" y="19199"/>
                </a:lnTo>
                <a:lnTo>
                  <a:pt x="2580" y="19223"/>
                </a:lnTo>
                <a:lnTo>
                  <a:pt x="2483" y="19247"/>
                </a:lnTo>
                <a:lnTo>
                  <a:pt x="2410" y="19320"/>
                </a:lnTo>
                <a:lnTo>
                  <a:pt x="2410" y="19369"/>
                </a:lnTo>
                <a:lnTo>
                  <a:pt x="2410" y="19393"/>
                </a:lnTo>
                <a:lnTo>
                  <a:pt x="2483" y="19466"/>
                </a:lnTo>
                <a:lnTo>
                  <a:pt x="2580" y="19515"/>
                </a:lnTo>
                <a:lnTo>
                  <a:pt x="2702" y="19564"/>
                </a:lnTo>
                <a:lnTo>
                  <a:pt x="2799" y="19564"/>
                </a:lnTo>
                <a:lnTo>
                  <a:pt x="3042" y="19612"/>
                </a:lnTo>
                <a:lnTo>
                  <a:pt x="3018" y="19807"/>
                </a:lnTo>
                <a:lnTo>
                  <a:pt x="2896" y="19807"/>
                </a:lnTo>
                <a:lnTo>
                  <a:pt x="2556" y="19856"/>
                </a:lnTo>
                <a:lnTo>
                  <a:pt x="2483" y="19880"/>
                </a:lnTo>
                <a:lnTo>
                  <a:pt x="2434" y="19904"/>
                </a:lnTo>
                <a:lnTo>
                  <a:pt x="2337" y="20001"/>
                </a:lnTo>
                <a:lnTo>
                  <a:pt x="2312" y="20026"/>
                </a:lnTo>
                <a:lnTo>
                  <a:pt x="2337" y="20074"/>
                </a:lnTo>
                <a:lnTo>
                  <a:pt x="2434" y="20123"/>
                </a:lnTo>
                <a:lnTo>
                  <a:pt x="2531" y="20147"/>
                </a:lnTo>
                <a:lnTo>
                  <a:pt x="2726" y="20172"/>
                </a:lnTo>
                <a:lnTo>
                  <a:pt x="2507" y="20269"/>
                </a:lnTo>
                <a:lnTo>
                  <a:pt x="2288" y="20366"/>
                </a:lnTo>
                <a:lnTo>
                  <a:pt x="1801" y="20512"/>
                </a:lnTo>
                <a:lnTo>
                  <a:pt x="1655" y="20537"/>
                </a:lnTo>
                <a:lnTo>
                  <a:pt x="1485" y="20561"/>
                </a:lnTo>
                <a:lnTo>
                  <a:pt x="1315" y="20537"/>
                </a:lnTo>
                <a:lnTo>
                  <a:pt x="1145" y="20488"/>
                </a:lnTo>
                <a:lnTo>
                  <a:pt x="1120" y="20464"/>
                </a:lnTo>
                <a:lnTo>
                  <a:pt x="1096" y="20415"/>
                </a:lnTo>
                <a:lnTo>
                  <a:pt x="1096" y="20391"/>
                </a:lnTo>
                <a:lnTo>
                  <a:pt x="1096" y="20342"/>
                </a:lnTo>
                <a:lnTo>
                  <a:pt x="1145" y="20245"/>
                </a:lnTo>
                <a:lnTo>
                  <a:pt x="1242" y="20123"/>
                </a:lnTo>
                <a:lnTo>
                  <a:pt x="1485" y="19929"/>
                </a:lnTo>
                <a:lnTo>
                  <a:pt x="1631" y="19831"/>
                </a:lnTo>
                <a:lnTo>
                  <a:pt x="1680" y="19807"/>
                </a:lnTo>
                <a:lnTo>
                  <a:pt x="1704" y="19758"/>
                </a:lnTo>
                <a:lnTo>
                  <a:pt x="1704" y="19710"/>
                </a:lnTo>
                <a:lnTo>
                  <a:pt x="1704" y="19661"/>
                </a:lnTo>
                <a:lnTo>
                  <a:pt x="1728" y="19588"/>
                </a:lnTo>
                <a:lnTo>
                  <a:pt x="1826" y="18785"/>
                </a:lnTo>
                <a:lnTo>
                  <a:pt x="1923" y="18006"/>
                </a:lnTo>
                <a:lnTo>
                  <a:pt x="2045" y="16425"/>
                </a:lnTo>
                <a:lnTo>
                  <a:pt x="2142" y="14843"/>
                </a:lnTo>
                <a:lnTo>
                  <a:pt x="2264" y="13237"/>
                </a:lnTo>
                <a:lnTo>
                  <a:pt x="2410" y="11631"/>
                </a:lnTo>
                <a:lnTo>
                  <a:pt x="2531" y="10025"/>
                </a:lnTo>
                <a:lnTo>
                  <a:pt x="2556" y="9368"/>
                </a:lnTo>
                <a:lnTo>
                  <a:pt x="2580" y="8663"/>
                </a:lnTo>
                <a:lnTo>
                  <a:pt x="2580" y="8322"/>
                </a:lnTo>
                <a:lnTo>
                  <a:pt x="2580" y="7981"/>
                </a:lnTo>
                <a:lnTo>
                  <a:pt x="2531" y="7641"/>
                </a:lnTo>
                <a:lnTo>
                  <a:pt x="2483" y="7324"/>
                </a:lnTo>
                <a:lnTo>
                  <a:pt x="2483" y="7251"/>
                </a:lnTo>
                <a:lnTo>
                  <a:pt x="2458" y="7178"/>
                </a:lnTo>
                <a:lnTo>
                  <a:pt x="2434" y="7130"/>
                </a:lnTo>
                <a:lnTo>
                  <a:pt x="2410" y="7105"/>
                </a:lnTo>
                <a:lnTo>
                  <a:pt x="2337" y="7057"/>
                </a:lnTo>
                <a:lnTo>
                  <a:pt x="2239" y="7057"/>
                </a:lnTo>
                <a:lnTo>
                  <a:pt x="2166" y="7105"/>
                </a:lnTo>
                <a:lnTo>
                  <a:pt x="2020" y="7130"/>
                </a:lnTo>
                <a:lnTo>
                  <a:pt x="1899" y="7154"/>
                </a:lnTo>
                <a:lnTo>
                  <a:pt x="1826" y="7227"/>
                </a:lnTo>
                <a:lnTo>
                  <a:pt x="1801" y="7300"/>
                </a:lnTo>
                <a:lnTo>
                  <a:pt x="1801" y="7349"/>
                </a:lnTo>
                <a:lnTo>
                  <a:pt x="1801" y="7397"/>
                </a:lnTo>
                <a:lnTo>
                  <a:pt x="1874" y="7446"/>
                </a:lnTo>
                <a:lnTo>
                  <a:pt x="1923" y="7470"/>
                </a:lnTo>
                <a:lnTo>
                  <a:pt x="1899" y="7519"/>
                </a:lnTo>
                <a:lnTo>
                  <a:pt x="1704" y="7519"/>
                </a:lnTo>
                <a:lnTo>
                  <a:pt x="1631" y="7543"/>
                </a:lnTo>
                <a:lnTo>
                  <a:pt x="1558" y="7592"/>
                </a:lnTo>
                <a:lnTo>
                  <a:pt x="1534" y="7665"/>
                </a:lnTo>
                <a:lnTo>
                  <a:pt x="1534" y="7714"/>
                </a:lnTo>
                <a:lnTo>
                  <a:pt x="1558" y="7738"/>
                </a:lnTo>
                <a:lnTo>
                  <a:pt x="1631" y="7811"/>
                </a:lnTo>
                <a:lnTo>
                  <a:pt x="1753" y="7860"/>
                </a:lnTo>
                <a:lnTo>
                  <a:pt x="1728" y="7957"/>
                </a:lnTo>
                <a:lnTo>
                  <a:pt x="1582" y="7957"/>
                </a:lnTo>
                <a:lnTo>
                  <a:pt x="1461" y="8006"/>
                </a:lnTo>
                <a:lnTo>
                  <a:pt x="1412" y="8054"/>
                </a:lnTo>
                <a:lnTo>
                  <a:pt x="1388" y="8127"/>
                </a:lnTo>
                <a:lnTo>
                  <a:pt x="1412" y="8200"/>
                </a:lnTo>
                <a:lnTo>
                  <a:pt x="1461" y="8249"/>
                </a:lnTo>
                <a:lnTo>
                  <a:pt x="1534" y="8273"/>
                </a:lnTo>
                <a:lnTo>
                  <a:pt x="1631" y="8298"/>
                </a:lnTo>
                <a:lnTo>
                  <a:pt x="1582" y="8468"/>
                </a:lnTo>
                <a:lnTo>
                  <a:pt x="1437" y="8468"/>
                </a:lnTo>
                <a:lnTo>
                  <a:pt x="1364" y="8517"/>
                </a:lnTo>
                <a:lnTo>
                  <a:pt x="1291" y="8541"/>
                </a:lnTo>
                <a:lnTo>
                  <a:pt x="1291" y="8590"/>
                </a:lnTo>
                <a:lnTo>
                  <a:pt x="1291" y="8638"/>
                </a:lnTo>
                <a:lnTo>
                  <a:pt x="1339" y="8687"/>
                </a:lnTo>
                <a:lnTo>
                  <a:pt x="1388" y="8736"/>
                </a:lnTo>
                <a:lnTo>
                  <a:pt x="1509" y="8760"/>
                </a:lnTo>
                <a:lnTo>
                  <a:pt x="1485" y="8833"/>
                </a:lnTo>
                <a:lnTo>
                  <a:pt x="1461" y="8930"/>
                </a:lnTo>
                <a:lnTo>
                  <a:pt x="1315" y="8955"/>
                </a:lnTo>
                <a:lnTo>
                  <a:pt x="1242" y="8979"/>
                </a:lnTo>
                <a:lnTo>
                  <a:pt x="1193" y="9028"/>
                </a:lnTo>
                <a:lnTo>
                  <a:pt x="1169" y="9076"/>
                </a:lnTo>
                <a:lnTo>
                  <a:pt x="1169" y="9149"/>
                </a:lnTo>
                <a:lnTo>
                  <a:pt x="1218" y="9198"/>
                </a:lnTo>
                <a:lnTo>
                  <a:pt x="1242" y="9222"/>
                </a:lnTo>
                <a:lnTo>
                  <a:pt x="1364" y="9271"/>
                </a:lnTo>
                <a:lnTo>
                  <a:pt x="1364" y="9295"/>
                </a:lnTo>
                <a:lnTo>
                  <a:pt x="1315" y="9320"/>
                </a:lnTo>
                <a:lnTo>
                  <a:pt x="1169" y="9344"/>
                </a:lnTo>
                <a:lnTo>
                  <a:pt x="1096" y="9393"/>
                </a:lnTo>
                <a:lnTo>
                  <a:pt x="1047" y="9441"/>
                </a:lnTo>
                <a:lnTo>
                  <a:pt x="1023" y="9539"/>
                </a:lnTo>
                <a:lnTo>
                  <a:pt x="1047" y="9563"/>
                </a:lnTo>
                <a:lnTo>
                  <a:pt x="1072" y="9612"/>
                </a:lnTo>
                <a:lnTo>
                  <a:pt x="1120" y="9636"/>
                </a:lnTo>
                <a:lnTo>
                  <a:pt x="1169" y="9660"/>
                </a:lnTo>
                <a:lnTo>
                  <a:pt x="1291" y="9660"/>
                </a:lnTo>
                <a:lnTo>
                  <a:pt x="1266" y="9733"/>
                </a:lnTo>
                <a:lnTo>
                  <a:pt x="1145" y="9733"/>
                </a:lnTo>
                <a:lnTo>
                  <a:pt x="1072" y="9758"/>
                </a:lnTo>
                <a:lnTo>
                  <a:pt x="1023" y="9806"/>
                </a:lnTo>
                <a:lnTo>
                  <a:pt x="999" y="9879"/>
                </a:lnTo>
                <a:lnTo>
                  <a:pt x="1023" y="9952"/>
                </a:lnTo>
                <a:lnTo>
                  <a:pt x="1120" y="10001"/>
                </a:lnTo>
                <a:lnTo>
                  <a:pt x="1218" y="10025"/>
                </a:lnTo>
                <a:lnTo>
                  <a:pt x="1169" y="10269"/>
                </a:lnTo>
                <a:lnTo>
                  <a:pt x="1096" y="10244"/>
                </a:lnTo>
                <a:lnTo>
                  <a:pt x="1023" y="10269"/>
                </a:lnTo>
                <a:lnTo>
                  <a:pt x="974" y="10293"/>
                </a:lnTo>
                <a:lnTo>
                  <a:pt x="926" y="10342"/>
                </a:lnTo>
                <a:lnTo>
                  <a:pt x="926" y="10390"/>
                </a:lnTo>
                <a:lnTo>
                  <a:pt x="926" y="10439"/>
                </a:lnTo>
                <a:lnTo>
                  <a:pt x="950" y="10488"/>
                </a:lnTo>
                <a:lnTo>
                  <a:pt x="999" y="10536"/>
                </a:lnTo>
                <a:lnTo>
                  <a:pt x="1096" y="10609"/>
                </a:lnTo>
                <a:lnTo>
                  <a:pt x="1072" y="10634"/>
                </a:lnTo>
                <a:lnTo>
                  <a:pt x="1047" y="10682"/>
                </a:lnTo>
                <a:lnTo>
                  <a:pt x="1047" y="10755"/>
                </a:lnTo>
                <a:lnTo>
                  <a:pt x="1047" y="10804"/>
                </a:lnTo>
                <a:lnTo>
                  <a:pt x="1145" y="11096"/>
                </a:lnTo>
                <a:lnTo>
                  <a:pt x="1169" y="11291"/>
                </a:lnTo>
                <a:lnTo>
                  <a:pt x="1193" y="11461"/>
                </a:lnTo>
                <a:lnTo>
                  <a:pt x="1193" y="11631"/>
                </a:lnTo>
                <a:lnTo>
                  <a:pt x="1120" y="11777"/>
                </a:lnTo>
                <a:lnTo>
                  <a:pt x="1096" y="11826"/>
                </a:lnTo>
                <a:lnTo>
                  <a:pt x="1023" y="11875"/>
                </a:lnTo>
                <a:lnTo>
                  <a:pt x="950" y="11923"/>
                </a:lnTo>
                <a:lnTo>
                  <a:pt x="780" y="11923"/>
                </a:lnTo>
                <a:lnTo>
                  <a:pt x="707" y="11875"/>
                </a:lnTo>
                <a:lnTo>
                  <a:pt x="658" y="11826"/>
                </a:lnTo>
                <a:lnTo>
                  <a:pt x="609" y="11753"/>
                </a:lnTo>
                <a:lnTo>
                  <a:pt x="512" y="11607"/>
                </a:lnTo>
                <a:lnTo>
                  <a:pt x="463" y="11437"/>
                </a:lnTo>
                <a:lnTo>
                  <a:pt x="463" y="11315"/>
                </a:lnTo>
                <a:lnTo>
                  <a:pt x="463" y="11193"/>
                </a:lnTo>
                <a:lnTo>
                  <a:pt x="512" y="10974"/>
                </a:lnTo>
                <a:lnTo>
                  <a:pt x="585" y="10974"/>
                </a:lnTo>
                <a:lnTo>
                  <a:pt x="634" y="10950"/>
                </a:lnTo>
                <a:lnTo>
                  <a:pt x="658" y="10901"/>
                </a:lnTo>
                <a:lnTo>
                  <a:pt x="658" y="10853"/>
                </a:lnTo>
                <a:lnTo>
                  <a:pt x="609" y="10658"/>
                </a:lnTo>
                <a:lnTo>
                  <a:pt x="585" y="10463"/>
                </a:lnTo>
                <a:lnTo>
                  <a:pt x="561" y="10074"/>
                </a:lnTo>
                <a:lnTo>
                  <a:pt x="585" y="9660"/>
                </a:lnTo>
                <a:lnTo>
                  <a:pt x="634" y="9271"/>
                </a:lnTo>
                <a:lnTo>
                  <a:pt x="731" y="8882"/>
                </a:lnTo>
                <a:lnTo>
                  <a:pt x="828" y="8492"/>
                </a:lnTo>
                <a:lnTo>
                  <a:pt x="1072" y="7714"/>
                </a:lnTo>
                <a:lnTo>
                  <a:pt x="1218" y="7227"/>
                </a:lnTo>
                <a:lnTo>
                  <a:pt x="1412" y="6740"/>
                </a:lnTo>
                <a:lnTo>
                  <a:pt x="1631" y="6302"/>
                </a:lnTo>
                <a:lnTo>
                  <a:pt x="1753" y="6108"/>
                </a:lnTo>
                <a:lnTo>
                  <a:pt x="1899" y="5913"/>
                </a:lnTo>
                <a:lnTo>
                  <a:pt x="2045" y="5743"/>
                </a:lnTo>
                <a:lnTo>
                  <a:pt x="2215" y="5572"/>
                </a:lnTo>
                <a:lnTo>
                  <a:pt x="2385" y="5402"/>
                </a:lnTo>
                <a:lnTo>
                  <a:pt x="2580" y="5280"/>
                </a:lnTo>
                <a:lnTo>
                  <a:pt x="2799" y="5159"/>
                </a:lnTo>
                <a:lnTo>
                  <a:pt x="3042" y="5061"/>
                </a:lnTo>
                <a:lnTo>
                  <a:pt x="3286" y="4964"/>
                </a:lnTo>
                <a:lnTo>
                  <a:pt x="3553" y="4891"/>
                </a:lnTo>
                <a:lnTo>
                  <a:pt x="3845" y="4842"/>
                </a:lnTo>
                <a:lnTo>
                  <a:pt x="4113" y="4818"/>
                </a:lnTo>
                <a:lnTo>
                  <a:pt x="4162" y="4842"/>
                </a:lnTo>
                <a:lnTo>
                  <a:pt x="4259" y="4818"/>
                </a:lnTo>
                <a:close/>
                <a:moveTo>
                  <a:pt x="4259" y="0"/>
                </a:moveTo>
                <a:lnTo>
                  <a:pt x="4016" y="25"/>
                </a:lnTo>
                <a:lnTo>
                  <a:pt x="3797" y="98"/>
                </a:lnTo>
                <a:lnTo>
                  <a:pt x="3675" y="98"/>
                </a:lnTo>
                <a:lnTo>
                  <a:pt x="3578" y="146"/>
                </a:lnTo>
                <a:lnTo>
                  <a:pt x="3334" y="244"/>
                </a:lnTo>
                <a:lnTo>
                  <a:pt x="3140" y="390"/>
                </a:lnTo>
                <a:lnTo>
                  <a:pt x="2945" y="536"/>
                </a:lnTo>
                <a:lnTo>
                  <a:pt x="2799" y="682"/>
                </a:lnTo>
                <a:lnTo>
                  <a:pt x="2677" y="852"/>
                </a:lnTo>
                <a:lnTo>
                  <a:pt x="2556" y="1047"/>
                </a:lnTo>
                <a:lnTo>
                  <a:pt x="2458" y="1241"/>
                </a:lnTo>
                <a:lnTo>
                  <a:pt x="2385" y="1436"/>
                </a:lnTo>
                <a:lnTo>
                  <a:pt x="2337" y="1655"/>
                </a:lnTo>
                <a:lnTo>
                  <a:pt x="2288" y="1850"/>
                </a:lnTo>
                <a:lnTo>
                  <a:pt x="2264" y="2069"/>
                </a:lnTo>
                <a:lnTo>
                  <a:pt x="2264" y="2263"/>
                </a:lnTo>
                <a:lnTo>
                  <a:pt x="2288" y="2434"/>
                </a:lnTo>
                <a:lnTo>
                  <a:pt x="2312" y="2628"/>
                </a:lnTo>
                <a:lnTo>
                  <a:pt x="2361" y="2823"/>
                </a:lnTo>
                <a:lnTo>
                  <a:pt x="2434" y="2993"/>
                </a:lnTo>
                <a:lnTo>
                  <a:pt x="2507" y="3164"/>
                </a:lnTo>
                <a:lnTo>
                  <a:pt x="2604" y="3310"/>
                </a:lnTo>
                <a:lnTo>
                  <a:pt x="2702" y="3480"/>
                </a:lnTo>
                <a:lnTo>
                  <a:pt x="2823" y="3626"/>
                </a:lnTo>
                <a:lnTo>
                  <a:pt x="2945" y="3748"/>
                </a:lnTo>
                <a:lnTo>
                  <a:pt x="3067" y="3869"/>
                </a:lnTo>
                <a:lnTo>
                  <a:pt x="3213" y="3991"/>
                </a:lnTo>
                <a:lnTo>
                  <a:pt x="3383" y="4088"/>
                </a:lnTo>
                <a:lnTo>
                  <a:pt x="3553" y="4161"/>
                </a:lnTo>
                <a:lnTo>
                  <a:pt x="3724" y="4210"/>
                </a:lnTo>
                <a:lnTo>
                  <a:pt x="3894" y="4258"/>
                </a:lnTo>
                <a:lnTo>
                  <a:pt x="3894" y="4404"/>
                </a:lnTo>
                <a:lnTo>
                  <a:pt x="3553" y="4429"/>
                </a:lnTo>
                <a:lnTo>
                  <a:pt x="3261" y="4502"/>
                </a:lnTo>
                <a:lnTo>
                  <a:pt x="2969" y="4575"/>
                </a:lnTo>
                <a:lnTo>
                  <a:pt x="2702" y="4696"/>
                </a:lnTo>
                <a:lnTo>
                  <a:pt x="2458" y="4818"/>
                </a:lnTo>
                <a:lnTo>
                  <a:pt x="2239" y="4964"/>
                </a:lnTo>
                <a:lnTo>
                  <a:pt x="2020" y="5110"/>
                </a:lnTo>
                <a:lnTo>
                  <a:pt x="1826" y="5305"/>
                </a:lnTo>
                <a:lnTo>
                  <a:pt x="1655" y="5499"/>
                </a:lnTo>
                <a:lnTo>
                  <a:pt x="1485" y="5694"/>
                </a:lnTo>
                <a:lnTo>
                  <a:pt x="1339" y="5937"/>
                </a:lnTo>
                <a:lnTo>
                  <a:pt x="1193" y="6156"/>
                </a:lnTo>
                <a:lnTo>
                  <a:pt x="1072" y="6400"/>
                </a:lnTo>
                <a:lnTo>
                  <a:pt x="853" y="6935"/>
                </a:lnTo>
                <a:lnTo>
                  <a:pt x="658" y="7470"/>
                </a:lnTo>
                <a:lnTo>
                  <a:pt x="366" y="8492"/>
                </a:lnTo>
                <a:lnTo>
                  <a:pt x="244" y="9003"/>
                </a:lnTo>
                <a:lnTo>
                  <a:pt x="147" y="9514"/>
                </a:lnTo>
                <a:lnTo>
                  <a:pt x="123" y="9782"/>
                </a:lnTo>
                <a:lnTo>
                  <a:pt x="123" y="10098"/>
                </a:lnTo>
                <a:lnTo>
                  <a:pt x="147" y="10415"/>
                </a:lnTo>
                <a:lnTo>
                  <a:pt x="171" y="10561"/>
                </a:lnTo>
                <a:lnTo>
                  <a:pt x="220" y="10682"/>
                </a:lnTo>
                <a:lnTo>
                  <a:pt x="147" y="10755"/>
                </a:lnTo>
                <a:lnTo>
                  <a:pt x="74" y="10853"/>
                </a:lnTo>
                <a:lnTo>
                  <a:pt x="25" y="10974"/>
                </a:lnTo>
                <a:lnTo>
                  <a:pt x="1" y="11096"/>
                </a:lnTo>
                <a:lnTo>
                  <a:pt x="1" y="11339"/>
                </a:lnTo>
                <a:lnTo>
                  <a:pt x="25" y="11558"/>
                </a:lnTo>
                <a:lnTo>
                  <a:pt x="74" y="11704"/>
                </a:lnTo>
                <a:lnTo>
                  <a:pt x="123" y="11826"/>
                </a:lnTo>
                <a:lnTo>
                  <a:pt x="196" y="11972"/>
                </a:lnTo>
                <a:lnTo>
                  <a:pt x="269" y="12093"/>
                </a:lnTo>
                <a:lnTo>
                  <a:pt x="366" y="12191"/>
                </a:lnTo>
                <a:lnTo>
                  <a:pt x="488" y="12264"/>
                </a:lnTo>
                <a:lnTo>
                  <a:pt x="609" y="12337"/>
                </a:lnTo>
                <a:lnTo>
                  <a:pt x="755" y="12361"/>
                </a:lnTo>
                <a:lnTo>
                  <a:pt x="926" y="12385"/>
                </a:lnTo>
                <a:lnTo>
                  <a:pt x="1072" y="12361"/>
                </a:lnTo>
                <a:lnTo>
                  <a:pt x="1193" y="12312"/>
                </a:lnTo>
                <a:lnTo>
                  <a:pt x="1291" y="12264"/>
                </a:lnTo>
                <a:lnTo>
                  <a:pt x="1388" y="12166"/>
                </a:lnTo>
                <a:lnTo>
                  <a:pt x="1461" y="12069"/>
                </a:lnTo>
                <a:lnTo>
                  <a:pt x="1509" y="11947"/>
                </a:lnTo>
                <a:lnTo>
                  <a:pt x="1534" y="11802"/>
                </a:lnTo>
                <a:lnTo>
                  <a:pt x="1582" y="11510"/>
                </a:lnTo>
                <a:lnTo>
                  <a:pt x="1582" y="11218"/>
                </a:lnTo>
                <a:lnTo>
                  <a:pt x="1534" y="10950"/>
                </a:lnTo>
                <a:lnTo>
                  <a:pt x="1461" y="10707"/>
                </a:lnTo>
                <a:lnTo>
                  <a:pt x="1437" y="10658"/>
                </a:lnTo>
                <a:lnTo>
                  <a:pt x="1485" y="10536"/>
                </a:lnTo>
                <a:lnTo>
                  <a:pt x="1509" y="10488"/>
                </a:lnTo>
                <a:lnTo>
                  <a:pt x="1534" y="10269"/>
                </a:lnTo>
                <a:lnTo>
                  <a:pt x="1582" y="10025"/>
                </a:lnTo>
                <a:lnTo>
                  <a:pt x="1704" y="9539"/>
                </a:lnTo>
                <a:lnTo>
                  <a:pt x="1850" y="9028"/>
                </a:lnTo>
                <a:lnTo>
                  <a:pt x="2142" y="8103"/>
                </a:lnTo>
                <a:lnTo>
                  <a:pt x="2118" y="9344"/>
                </a:lnTo>
                <a:lnTo>
                  <a:pt x="2045" y="10585"/>
                </a:lnTo>
                <a:lnTo>
                  <a:pt x="1947" y="11826"/>
                </a:lnTo>
                <a:lnTo>
                  <a:pt x="1826" y="13067"/>
                </a:lnTo>
                <a:lnTo>
                  <a:pt x="1680" y="14648"/>
                </a:lnTo>
                <a:lnTo>
                  <a:pt x="1558" y="16254"/>
                </a:lnTo>
                <a:lnTo>
                  <a:pt x="1412" y="17860"/>
                </a:lnTo>
                <a:lnTo>
                  <a:pt x="1339" y="18663"/>
                </a:lnTo>
                <a:lnTo>
                  <a:pt x="1218" y="19442"/>
                </a:lnTo>
                <a:lnTo>
                  <a:pt x="1242" y="19564"/>
                </a:lnTo>
                <a:lnTo>
                  <a:pt x="1120" y="19612"/>
                </a:lnTo>
                <a:lnTo>
                  <a:pt x="1023" y="19661"/>
                </a:lnTo>
                <a:lnTo>
                  <a:pt x="950" y="19734"/>
                </a:lnTo>
                <a:lnTo>
                  <a:pt x="853" y="19831"/>
                </a:lnTo>
                <a:lnTo>
                  <a:pt x="731" y="20026"/>
                </a:lnTo>
                <a:lnTo>
                  <a:pt x="634" y="20245"/>
                </a:lnTo>
                <a:lnTo>
                  <a:pt x="634" y="20342"/>
                </a:lnTo>
                <a:lnTo>
                  <a:pt x="609" y="20464"/>
                </a:lnTo>
                <a:lnTo>
                  <a:pt x="634" y="20561"/>
                </a:lnTo>
                <a:lnTo>
                  <a:pt x="658" y="20683"/>
                </a:lnTo>
                <a:lnTo>
                  <a:pt x="731" y="20780"/>
                </a:lnTo>
                <a:lnTo>
                  <a:pt x="804" y="20853"/>
                </a:lnTo>
                <a:lnTo>
                  <a:pt x="901" y="20926"/>
                </a:lnTo>
                <a:lnTo>
                  <a:pt x="1023" y="20999"/>
                </a:lnTo>
                <a:lnTo>
                  <a:pt x="1145" y="21023"/>
                </a:lnTo>
                <a:lnTo>
                  <a:pt x="1266" y="21048"/>
                </a:lnTo>
                <a:lnTo>
                  <a:pt x="1558" y="21072"/>
                </a:lnTo>
                <a:lnTo>
                  <a:pt x="1874" y="21048"/>
                </a:lnTo>
                <a:lnTo>
                  <a:pt x="2191" y="20975"/>
                </a:lnTo>
                <a:lnTo>
                  <a:pt x="2483" y="20877"/>
                </a:lnTo>
                <a:lnTo>
                  <a:pt x="2775" y="20731"/>
                </a:lnTo>
                <a:lnTo>
                  <a:pt x="3042" y="20610"/>
                </a:lnTo>
                <a:lnTo>
                  <a:pt x="3261" y="20439"/>
                </a:lnTo>
                <a:lnTo>
                  <a:pt x="3334" y="20366"/>
                </a:lnTo>
                <a:lnTo>
                  <a:pt x="3359" y="20293"/>
                </a:lnTo>
                <a:lnTo>
                  <a:pt x="3383" y="20269"/>
                </a:lnTo>
                <a:lnTo>
                  <a:pt x="3456" y="20172"/>
                </a:lnTo>
                <a:lnTo>
                  <a:pt x="3480" y="20050"/>
                </a:lnTo>
                <a:lnTo>
                  <a:pt x="3529" y="19807"/>
                </a:lnTo>
                <a:lnTo>
                  <a:pt x="3699" y="18542"/>
                </a:lnTo>
                <a:lnTo>
                  <a:pt x="3870" y="16984"/>
                </a:lnTo>
                <a:lnTo>
                  <a:pt x="4040" y="15427"/>
                </a:lnTo>
                <a:lnTo>
                  <a:pt x="4064" y="15184"/>
                </a:lnTo>
                <a:lnTo>
                  <a:pt x="4089" y="15111"/>
                </a:lnTo>
                <a:lnTo>
                  <a:pt x="4089" y="15062"/>
                </a:lnTo>
                <a:lnTo>
                  <a:pt x="4186" y="14089"/>
                </a:lnTo>
                <a:lnTo>
                  <a:pt x="4186" y="14040"/>
                </a:lnTo>
                <a:lnTo>
                  <a:pt x="4186" y="13991"/>
                </a:lnTo>
                <a:lnTo>
                  <a:pt x="4186" y="13967"/>
                </a:lnTo>
                <a:lnTo>
                  <a:pt x="4210" y="13870"/>
                </a:lnTo>
                <a:lnTo>
                  <a:pt x="4308" y="14186"/>
                </a:lnTo>
                <a:lnTo>
                  <a:pt x="4454" y="14892"/>
                </a:lnTo>
                <a:lnTo>
                  <a:pt x="4575" y="15597"/>
                </a:lnTo>
                <a:lnTo>
                  <a:pt x="4673" y="16327"/>
                </a:lnTo>
                <a:lnTo>
                  <a:pt x="4721" y="17057"/>
                </a:lnTo>
                <a:lnTo>
                  <a:pt x="4843" y="18493"/>
                </a:lnTo>
                <a:lnTo>
                  <a:pt x="4916" y="19223"/>
                </a:lnTo>
                <a:lnTo>
                  <a:pt x="5013" y="19953"/>
                </a:lnTo>
                <a:lnTo>
                  <a:pt x="5038" y="20147"/>
                </a:lnTo>
                <a:lnTo>
                  <a:pt x="5111" y="20342"/>
                </a:lnTo>
                <a:lnTo>
                  <a:pt x="5208" y="20537"/>
                </a:lnTo>
                <a:lnTo>
                  <a:pt x="5354" y="20683"/>
                </a:lnTo>
                <a:lnTo>
                  <a:pt x="5500" y="20780"/>
                </a:lnTo>
                <a:lnTo>
                  <a:pt x="5670" y="20853"/>
                </a:lnTo>
                <a:lnTo>
                  <a:pt x="5865" y="20877"/>
                </a:lnTo>
                <a:lnTo>
                  <a:pt x="6084" y="20853"/>
                </a:lnTo>
                <a:lnTo>
                  <a:pt x="6303" y="20877"/>
                </a:lnTo>
                <a:lnTo>
                  <a:pt x="6522" y="20902"/>
                </a:lnTo>
                <a:lnTo>
                  <a:pt x="6741" y="20877"/>
                </a:lnTo>
                <a:lnTo>
                  <a:pt x="6936" y="20853"/>
                </a:lnTo>
                <a:lnTo>
                  <a:pt x="7155" y="20780"/>
                </a:lnTo>
                <a:lnTo>
                  <a:pt x="7325" y="20683"/>
                </a:lnTo>
                <a:lnTo>
                  <a:pt x="7495" y="20561"/>
                </a:lnTo>
                <a:lnTo>
                  <a:pt x="7666" y="20391"/>
                </a:lnTo>
                <a:lnTo>
                  <a:pt x="7714" y="20293"/>
                </a:lnTo>
                <a:lnTo>
                  <a:pt x="7739" y="20220"/>
                </a:lnTo>
                <a:lnTo>
                  <a:pt x="7739" y="20123"/>
                </a:lnTo>
                <a:lnTo>
                  <a:pt x="7739" y="20026"/>
                </a:lnTo>
                <a:lnTo>
                  <a:pt x="7739" y="19929"/>
                </a:lnTo>
                <a:lnTo>
                  <a:pt x="7690" y="19831"/>
                </a:lnTo>
                <a:lnTo>
                  <a:pt x="7666" y="19758"/>
                </a:lnTo>
                <a:lnTo>
                  <a:pt x="7593" y="19685"/>
                </a:lnTo>
                <a:lnTo>
                  <a:pt x="7495" y="19612"/>
                </a:lnTo>
                <a:lnTo>
                  <a:pt x="7374" y="19539"/>
                </a:lnTo>
                <a:lnTo>
                  <a:pt x="7130" y="19442"/>
                </a:lnTo>
                <a:lnTo>
                  <a:pt x="7130" y="19418"/>
                </a:lnTo>
                <a:lnTo>
                  <a:pt x="7057" y="19126"/>
                </a:lnTo>
                <a:lnTo>
                  <a:pt x="7009" y="18809"/>
                </a:lnTo>
                <a:lnTo>
                  <a:pt x="6984" y="18152"/>
                </a:lnTo>
                <a:lnTo>
                  <a:pt x="6936" y="16546"/>
                </a:lnTo>
                <a:lnTo>
                  <a:pt x="6863" y="15476"/>
                </a:lnTo>
                <a:lnTo>
                  <a:pt x="6765" y="14405"/>
                </a:lnTo>
                <a:lnTo>
                  <a:pt x="6668" y="13334"/>
                </a:lnTo>
                <a:lnTo>
                  <a:pt x="6595" y="12288"/>
                </a:lnTo>
                <a:lnTo>
                  <a:pt x="6571" y="10804"/>
                </a:lnTo>
                <a:lnTo>
                  <a:pt x="6546" y="9344"/>
                </a:lnTo>
                <a:lnTo>
                  <a:pt x="6546" y="8395"/>
                </a:lnTo>
                <a:lnTo>
                  <a:pt x="6644" y="8663"/>
                </a:lnTo>
                <a:lnTo>
                  <a:pt x="6765" y="8930"/>
                </a:lnTo>
                <a:lnTo>
                  <a:pt x="6814" y="9174"/>
                </a:lnTo>
                <a:lnTo>
                  <a:pt x="6887" y="9417"/>
                </a:lnTo>
                <a:lnTo>
                  <a:pt x="6936" y="9904"/>
                </a:lnTo>
                <a:lnTo>
                  <a:pt x="6984" y="10415"/>
                </a:lnTo>
                <a:lnTo>
                  <a:pt x="7057" y="10901"/>
                </a:lnTo>
                <a:lnTo>
                  <a:pt x="6960" y="11120"/>
                </a:lnTo>
                <a:lnTo>
                  <a:pt x="6911" y="11339"/>
                </a:lnTo>
                <a:lnTo>
                  <a:pt x="6887" y="11583"/>
                </a:lnTo>
                <a:lnTo>
                  <a:pt x="6936" y="11802"/>
                </a:lnTo>
                <a:lnTo>
                  <a:pt x="6960" y="11923"/>
                </a:lnTo>
                <a:lnTo>
                  <a:pt x="7009" y="12020"/>
                </a:lnTo>
                <a:lnTo>
                  <a:pt x="7057" y="12093"/>
                </a:lnTo>
                <a:lnTo>
                  <a:pt x="7130" y="12166"/>
                </a:lnTo>
                <a:lnTo>
                  <a:pt x="7228" y="12239"/>
                </a:lnTo>
                <a:lnTo>
                  <a:pt x="7325" y="12288"/>
                </a:lnTo>
                <a:lnTo>
                  <a:pt x="7447" y="12312"/>
                </a:lnTo>
                <a:lnTo>
                  <a:pt x="7714" y="12312"/>
                </a:lnTo>
                <a:lnTo>
                  <a:pt x="7860" y="12264"/>
                </a:lnTo>
                <a:lnTo>
                  <a:pt x="7982" y="12215"/>
                </a:lnTo>
                <a:lnTo>
                  <a:pt x="8104" y="12142"/>
                </a:lnTo>
                <a:lnTo>
                  <a:pt x="8201" y="12045"/>
                </a:lnTo>
                <a:lnTo>
                  <a:pt x="8298" y="11947"/>
                </a:lnTo>
                <a:lnTo>
                  <a:pt x="8371" y="11826"/>
                </a:lnTo>
                <a:lnTo>
                  <a:pt x="8444" y="11704"/>
                </a:lnTo>
                <a:lnTo>
                  <a:pt x="8517" y="11510"/>
                </a:lnTo>
                <a:lnTo>
                  <a:pt x="8542" y="11291"/>
                </a:lnTo>
                <a:lnTo>
                  <a:pt x="8517" y="11193"/>
                </a:lnTo>
                <a:lnTo>
                  <a:pt x="8493" y="11096"/>
                </a:lnTo>
                <a:lnTo>
                  <a:pt x="8469" y="10999"/>
                </a:lnTo>
                <a:lnTo>
                  <a:pt x="8396" y="10926"/>
                </a:lnTo>
                <a:lnTo>
                  <a:pt x="8469" y="10269"/>
                </a:lnTo>
                <a:lnTo>
                  <a:pt x="8493" y="9587"/>
                </a:lnTo>
                <a:lnTo>
                  <a:pt x="8469" y="8906"/>
                </a:lnTo>
                <a:lnTo>
                  <a:pt x="8396" y="8249"/>
                </a:lnTo>
                <a:lnTo>
                  <a:pt x="8323" y="7908"/>
                </a:lnTo>
                <a:lnTo>
                  <a:pt x="8250" y="7568"/>
                </a:lnTo>
                <a:lnTo>
                  <a:pt x="8177" y="7251"/>
                </a:lnTo>
                <a:lnTo>
                  <a:pt x="8079" y="6935"/>
                </a:lnTo>
                <a:lnTo>
                  <a:pt x="7958" y="6619"/>
                </a:lnTo>
                <a:lnTo>
                  <a:pt x="7812" y="6327"/>
                </a:lnTo>
                <a:lnTo>
                  <a:pt x="7666" y="6035"/>
                </a:lnTo>
                <a:lnTo>
                  <a:pt x="7495" y="5743"/>
                </a:lnTo>
                <a:lnTo>
                  <a:pt x="7349" y="5548"/>
                </a:lnTo>
                <a:lnTo>
                  <a:pt x="7203" y="5378"/>
                </a:lnTo>
                <a:lnTo>
                  <a:pt x="7057" y="5232"/>
                </a:lnTo>
                <a:lnTo>
                  <a:pt x="6887" y="5086"/>
                </a:lnTo>
                <a:lnTo>
                  <a:pt x="6717" y="4940"/>
                </a:lnTo>
                <a:lnTo>
                  <a:pt x="6522" y="4842"/>
                </a:lnTo>
                <a:lnTo>
                  <a:pt x="6327" y="4745"/>
                </a:lnTo>
                <a:lnTo>
                  <a:pt x="6133" y="4648"/>
                </a:lnTo>
                <a:lnTo>
                  <a:pt x="5719" y="4502"/>
                </a:lnTo>
                <a:lnTo>
                  <a:pt x="5305" y="4429"/>
                </a:lnTo>
                <a:lnTo>
                  <a:pt x="4867" y="4380"/>
                </a:lnTo>
                <a:lnTo>
                  <a:pt x="4405" y="4356"/>
                </a:lnTo>
                <a:lnTo>
                  <a:pt x="4405" y="4307"/>
                </a:lnTo>
                <a:lnTo>
                  <a:pt x="4405" y="4283"/>
                </a:lnTo>
                <a:lnTo>
                  <a:pt x="4600" y="4258"/>
                </a:lnTo>
                <a:lnTo>
                  <a:pt x="4794" y="4185"/>
                </a:lnTo>
                <a:lnTo>
                  <a:pt x="4965" y="4112"/>
                </a:lnTo>
                <a:lnTo>
                  <a:pt x="5159" y="4015"/>
                </a:lnTo>
                <a:lnTo>
                  <a:pt x="5305" y="3893"/>
                </a:lnTo>
                <a:lnTo>
                  <a:pt x="5451" y="3772"/>
                </a:lnTo>
                <a:lnTo>
                  <a:pt x="5597" y="3626"/>
                </a:lnTo>
                <a:lnTo>
                  <a:pt x="5719" y="3456"/>
                </a:lnTo>
                <a:lnTo>
                  <a:pt x="5841" y="3310"/>
                </a:lnTo>
                <a:lnTo>
                  <a:pt x="5938" y="3115"/>
                </a:lnTo>
                <a:lnTo>
                  <a:pt x="6035" y="2945"/>
                </a:lnTo>
                <a:lnTo>
                  <a:pt x="6108" y="2750"/>
                </a:lnTo>
                <a:lnTo>
                  <a:pt x="6181" y="2555"/>
                </a:lnTo>
                <a:lnTo>
                  <a:pt x="6230" y="2361"/>
                </a:lnTo>
                <a:lnTo>
                  <a:pt x="6254" y="2166"/>
                </a:lnTo>
                <a:lnTo>
                  <a:pt x="6279" y="1971"/>
                </a:lnTo>
                <a:lnTo>
                  <a:pt x="6254" y="1752"/>
                </a:lnTo>
                <a:lnTo>
                  <a:pt x="6230" y="1533"/>
                </a:lnTo>
                <a:lnTo>
                  <a:pt x="6157" y="1314"/>
                </a:lnTo>
                <a:lnTo>
                  <a:pt x="6060" y="1095"/>
                </a:lnTo>
                <a:lnTo>
                  <a:pt x="5962" y="925"/>
                </a:lnTo>
                <a:lnTo>
                  <a:pt x="5816" y="730"/>
                </a:lnTo>
                <a:lnTo>
                  <a:pt x="5670" y="584"/>
                </a:lnTo>
                <a:lnTo>
                  <a:pt x="5500" y="438"/>
                </a:lnTo>
                <a:lnTo>
                  <a:pt x="5305" y="292"/>
                </a:lnTo>
                <a:lnTo>
                  <a:pt x="5111" y="195"/>
                </a:lnTo>
                <a:lnTo>
                  <a:pt x="4892" y="98"/>
                </a:lnTo>
                <a:lnTo>
                  <a:pt x="4697" y="49"/>
                </a:lnTo>
                <a:lnTo>
                  <a:pt x="4478" y="25"/>
                </a:lnTo>
                <a:lnTo>
                  <a:pt x="4259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537" name="Shape 537"/>
          <p:cNvSpPr/>
          <p:nvPr/>
        </p:nvSpPr>
        <p:spPr>
          <a:xfrm>
            <a:off x="3345397" y="3962175"/>
            <a:ext cx="492436" cy="398329"/>
          </a:xfrm>
          <a:custGeom>
            <a:pathLst>
              <a:path extrusionOk="0" h="18226" w="22532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 txBox="1"/>
          <p:nvPr>
            <p:ph idx="1" type="body"/>
          </p:nvPr>
        </p:nvSpPr>
        <p:spPr>
          <a:xfrm>
            <a:off x="3540775" y="293675"/>
            <a:ext cx="4825500" cy="102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Pyramid of nature balance</a:t>
            </a:r>
          </a:p>
        </p:txBody>
      </p:sp>
      <p:pic>
        <p:nvPicPr>
          <p:cNvPr id="543" name="Shape 5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00" y="1061925"/>
            <a:ext cx="4289270" cy="3415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Shape 544"/>
          <p:cNvSpPr txBox="1"/>
          <p:nvPr/>
        </p:nvSpPr>
        <p:spPr>
          <a:xfrm>
            <a:off x="5505425" y="1554250"/>
            <a:ext cx="3170100" cy="29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Biodiversity is important for sustaining life on earth because it prevent any one species from throwing the balance of nature out of order.</a:t>
            </a:r>
          </a:p>
        </p:txBody>
      </p:sp>
      <p:sp>
        <p:nvSpPr>
          <p:cNvPr id="545" name="Shape 545"/>
          <p:cNvSpPr/>
          <p:nvPr/>
        </p:nvSpPr>
        <p:spPr>
          <a:xfrm>
            <a:off x="5918973" y="3349672"/>
            <a:ext cx="667634" cy="733069"/>
          </a:xfrm>
          <a:custGeom>
            <a:pathLst>
              <a:path extrusionOk="0" h="18420" w="17715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 txBox="1"/>
          <p:nvPr>
            <p:ph idx="4294967295" type="ctrTitle"/>
          </p:nvPr>
        </p:nvSpPr>
        <p:spPr>
          <a:xfrm>
            <a:off x="1020300" y="333725"/>
            <a:ext cx="7617300" cy="821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500"/>
              <a:t>There are 3 types of biodiversity</a:t>
            </a:r>
          </a:p>
        </p:txBody>
      </p:sp>
      <p:sp>
        <p:nvSpPr>
          <p:cNvPr id="551" name="Shape 551"/>
          <p:cNvSpPr txBox="1"/>
          <p:nvPr/>
        </p:nvSpPr>
        <p:spPr>
          <a:xfrm>
            <a:off x="2893200" y="1369775"/>
            <a:ext cx="39975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200000"/>
              </a:lnSpc>
              <a:spcBef>
                <a:spcPts val="1000"/>
              </a:spcBef>
              <a:buNone/>
            </a:pPr>
            <a:r>
              <a:rPr lang="en" sz="30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Species Diversity</a:t>
            </a:r>
          </a:p>
          <a:p>
            <a:pPr lvl="0">
              <a:lnSpc>
                <a:spcPct val="200000"/>
              </a:lnSpc>
              <a:spcBef>
                <a:spcPts val="1000"/>
              </a:spcBef>
              <a:buNone/>
            </a:pPr>
            <a:r>
              <a:rPr lang="en" sz="30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Genetic Diversity</a:t>
            </a:r>
          </a:p>
          <a:p>
            <a:pPr lvl="0">
              <a:lnSpc>
                <a:spcPct val="200000"/>
              </a:lnSpc>
              <a:spcBef>
                <a:spcPts val="1000"/>
              </a:spcBef>
              <a:buNone/>
            </a:pPr>
            <a:r>
              <a:rPr lang="en" sz="30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Ecosystem Diversity</a:t>
            </a:r>
          </a:p>
        </p:txBody>
      </p:sp>
      <p:pic>
        <p:nvPicPr>
          <p:cNvPr id="552" name="Shape 5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949" y="1154827"/>
            <a:ext cx="1831524" cy="183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3" name="Shape 5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7976" y="2080904"/>
            <a:ext cx="2152975" cy="140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Shape 5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225" y="3242625"/>
            <a:ext cx="2152975" cy="165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/>
          <p:nvPr>
            <p:ph type="ctrTitle"/>
          </p:nvPr>
        </p:nvSpPr>
        <p:spPr>
          <a:xfrm>
            <a:off x="3210759" y="1267061"/>
            <a:ext cx="53016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Species diversity</a:t>
            </a:r>
          </a:p>
        </p:txBody>
      </p:sp>
      <p:sp>
        <p:nvSpPr>
          <p:cNvPr id="560" name="Shape 560"/>
          <p:cNvSpPr txBox="1"/>
          <p:nvPr>
            <p:ph idx="1" type="subTitle"/>
          </p:nvPr>
        </p:nvSpPr>
        <p:spPr>
          <a:xfrm>
            <a:off x="2035197" y="2494125"/>
            <a:ext cx="65265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all the species on Earth from single organisms to plants to the largest mammals.</a:t>
            </a:r>
          </a:p>
        </p:txBody>
      </p:sp>
      <p:pic>
        <p:nvPicPr>
          <p:cNvPr id="561" name="Shape 5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00" y="98675"/>
            <a:ext cx="4314300" cy="2475900"/>
          </a:xfrm>
          <a:prstGeom prst="wedgeEllipseCallout">
            <a:avLst>
              <a:gd fmla="val 47778" name="adj1"/>
              <a:gd fmla="val 50132" name="adj2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 txBox="1"/>
          <p:nvPr>
            <p:ph idx="1" type="body"/>
          </p:nvPr>
        </p:nvSpPr>
        <p:spPr>
          <a:xfrm>
            <a:off x="678400" y="410275"/>
            <a:ext cx="7363800" cy="819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3600">
                <a:solidFill>
                  <a:srgbClr val="0000FF"/>
                </a:solidFill>
                <a:latin typeface="Sniglet"/>
                <a:ea typeface="Sniglet"/>
                <a:cs typeface="Sniglet"/>
                <a:sym typeface="Sniglet"/>
              </a:rPr>
              <a:t>What makes a species diversity? </a:t>
            </a:r>
          </a:p>
        </p:txBody>
      </p:sp>
      <p:sp>
        <p:nvSpPr>
          <p:cNvPr id="567" name="Shape 567"/>
          <p:cNvSpPr txBox="1"/>
          <p:nvPr/>
        </p:nvSpPr>
        <p:spPr>
          <a:xfrm>
            <a:off x="1122450" y="1369150"/>
            <a:ext cx="67596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5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+ Morphology- organisms that look similar to each other are members of the same species.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solidFill>
                  <a:srgbClr val="0000FF"/>
                </a:solidFill>
                <a:latin typeface="Dosis"/>
                <a:ea typeface="Dosis"/>
                <a:cs typeface="Dosis"/>
                <a:sym typeface="Dosis"/>
              </a:rPr>
              <a:t>+ Biological- when organisms can reproduce with members of a group to make viable offspring that can also reproduce.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500">
              <a:solidFill>
                <a:srgbClr val="0000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>
            <p:ph type="ctrTitle"/>
          </p:nvPr>
        </p:nvSpPr>
        <p:spPr>
          <a:xfrm>
            <a:off x="3210759" y="1267061"/>
            <a:ext cx="5301600" cy="1159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Genetic diversity</a:t>
            </a:r>
          </a:p>
        </p:txBody>
      </p:sp>
      <p:sp>
        <p:nvSpPr>
          <p:cNvPr id="573" name="Shape 573"/>
          <p:cNvSpPr txBox="1"/>
          <p:nvPr>
            <p:ph idx="1" type="subTitle"/>
          </p:nvPr>
        </p:nvSpPr>
        <p:spPr>
          <a:xfrm>
            <a:off x="1245775" y="2426850"/>
            <a:ext cx="7684500" cy="78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the genetic differences within species among populations and populations located in different locations. </a:t>
            </a:r>
          </a:p>
        </p:txBody>
      </p:sp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88597" cy="16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Shape 5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075975"/>
            <a:ext cx="3210750" cy="20602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/>
          <p:nvPr>
            <p:ph type="title"/>
          </p:nvPr>
        </p:nvSpPr>
        <p:spPr>
          <a:xfrm>
            <a:off x="222025" y="225025"/>
            <a:ext cx="72405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0" lang="en" sz="3600">
                <a:solidFill>
                  <a:srgbClr val="0000FF"/>
                </a:solidFill>
              </a:rPr>
              <a:t>What make up genetic diversity? </a:t>
            </a:r>
          </a:p>
        </p:txBody>
      </p:sp>
      <p:sp>
        <p:nvSpPr>
          <p:cNvPr id="581" name="Shape 581"/>
          <p:cNvSpPr txBox="1"/>
          <p:nvPr>
            <p:ph idx="1" type="body"/>
          </p:nvPr>
        </p:nvSpPr>
        <p:spPr>
          <a:xfrm>
            <a:off x="747925" y="1302836"/>
            <a:ext cx="6140399" cy="3610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+ Populations- a group which mates together and has offspring.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None/>
            </a:pPr>
            <a:r>
              <a:rPr lang="en" sz="2000">
                <a:solidFill>
                  <a:srgbClr val="0000FF"/>
                </a:solidFill>
              </a:rPr>
              <a:t>+Individuals- individuals within populations have slightly different genes.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>
                <a:solidFill>
                  <a:srgbClr val="0000FF"/>
                </a:solidFill>
              </a:rPr>
              <a:t>+ Genes- These different genes are known as alleles.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